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4"/>
  </p:sldMasterIdLst>
  <p:notesMasterIdLst>
    <p:notesMasterId r:id="rId17"/>
  </p:notesMasterIdLst>
  <p:sldIdLst>
    <p:sldId id="256" r:id="rId5"/>
    <p:sldId id="260" r:id="rId6"/>
    <p:sldId id="265" r:id="rId7"/>
    <p:sldId id="261" r:id="rId8"/>
    <p:sldId id="270" r:id="rId9"/>
    <p:sldId id="259" r:id="rId10"/>
    <p:sldId id="267" r:id="rId11"/>
    <p:sldId id="268" r:id="rId12"/>
    <p:sldId id="269" r:id="rId13"/>
    <p:sldId id="271" r:id="rId14"/>
    <p:sldId id="272" r:id="rId15"/>
    <p:sldId id="2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C0E737-A6E1-8749-9659-7A00B737D384}" v="633" dt="2024-02-29T13:38:45.1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6"/>
    <p:restoredTop sz="94653"/>
  </p:normalViewPr>
  <p:slideViewPr>
    <p:cSldViewPr snapToGrid="0">
      <p:cViewPr varScale="1">
        <p:scale>
          <a:sx n="144" d="100"/>
          <a:sy n="144" d="100"/>
        </p:scale>
        <p:origin x="216"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Riffe" userId="0c99c35d-4248-4ca2-9373-6503acfe8d47" providerId="ADAL" clId="{98C0E737-A6E1-8749-9659-7A00B737D384}"/>
    <pc:docChg chg="undo custSel addSld delSld modSld sldOrd">
      <pc:chgData name="Nick Riffe" userId="0c99c35d-4248-4ca2-9373-6503acfe8d47" providerId="ADAL" clId="{98C0E737-A6E1-8749-9659-7A00B737D384}" dt="2024-02-29T13:39:43.314" v="1711" actId="5793"/>
      <pc:docMkLst>
        <pc:docMk/>
      </pc:docMkLst>
      <pc:sldChg chg="addSp delSp modSp mod setBg setClrOvrMap">
        <pc:chgData name="Nick Riffe" userId="0c99c35d-4248-4ca2-9373-6503acfe8d47" providerId="ADAL" clId="{98C0E737-A6E1-8749-9659-7A00B737D384}" dt="2024-02-28T20:24:07.505" v="1449"/>
        <pc:sldMkLst>
          <pc:docMk/>
          <pc:sldMk cId="1120467302" sldId="256"/>
        </pc:sldMkLst>
        <pc:spChg chg="mod">
          <ac:chgData name="Nick Riffe" userId="0c99c35d-4248-4ca2-9373-6503acfe8d47" providerId="ADAL" clId="{98C0E737-A6E1-8749-9659-7A00B737D384}" dt="2024-02-28T20:24:06.588" v="1448" actId="26606"/>
          <ac:spMkLst>
            <pc:docMk/>
            <pc:sldMk cId="1120467302" sldId="256"/>
            <ac:spMk id="2" creationId="{432D3852-19C5-4FFC-5002-CAFF493A1EDD}"/>
          </ac:spMkLst>
        </pc:spChg>
        <pc:spChg chg="mod">
          <ac:chgData name="Nick Riffe" userId="0c99c35d-4248-4ca2-9373-6503acfe8d47" providerId="ADAL" clId="{98C0E737-A6E1-8749-9659-7A00B737D384}" dt="2024-02-28T20:24:06.588" v="1448" actId="26606"/>
          <ac:spMkLst>
            <pc:docMk/>
            <pc:sldMk cId="1120467302" sldId="256"/>
            <ac:spMk id="3" creationId="{14EF40A0-A450-5A9F-1DF6-716EC1084269}"/>
          </ac:spMkLst>
        </pc:spChg>
        <pc:spChg chg="add del">
          <ac:chgData name="Nick Riffe" userId="0c99c35d-4248-4ca2-9373-6503acfe8d47" providerId="ADAL" clId="{98C0E737-A6E1-8749-9659-7A00B737D384}" dt="2024-02-28T20:23:31.203" v="1443" actId="26606"/>
          <ac:spMkLst>
            <pc:docMk/>
            <pc:sldMk cId="1120467302" sldId="256"/>
            <ac:spMk id="9" creationId="{FDF8837B-BAE2-489A-8F93-69216307D5A5}"/>
          </ac:spMkLst>
        </pc:spChg>
        <pc:grpChg chg="add del">
          <ac:chgData name="Nick Riffe" userId="0c99c35d-4248-4ca2-9373-6503acfe8d47" providerId="ADAL" clId="{98C0E737-A6E1-8749-9659-7A00B737D384}" dt="2024-02-28T20:24:06.588" v="1448" actId="26606"/>
          <ac:grpSpMkLst>
            <pc:docMk/>
            <pc:sldMk cId="1120467302" sldId="256"/>
            <ac:grpSpMk id="10" creationId="{8583DFEB-5151-4660-89D5-CFF22B7D3373}"/>
          </ac:grpSpMkLst>
        </pc:grpChg>
        <pc:picChg chg="add del mod ord">
          <ac:chgData name="Nick Riffe" userId="0c99c35d-4248-4ca2-9373-6503acfe8d47" providerId="ADAL" clId="{98C0E737-A6E1-8749-9659-7A00B737D384}" dt="2024-02-28T20:23:32.819" v="1445"/>
          <ac:picMkLst>
            <pc:docMk/>
            <pc:sldMk cId="1120467302" sldId="256"/>
            <ac:picMk id="4" creationId="{58368EFC-C6ED-2966-EACC-8FDAB3BF50D4}"/>
          </ac:picMkLst>
        </pc:picChg>
        <pc:picChg chg="add del mod ord">
          <ac:chgData name="Nick Riffe" userId="0c99c35d-4248-4ca2-9373-6503acfe8d47" providerId="ADAL" clId="{98C0E737-A6E1-8749-9659-7A00B737D384}" dt="2024-02-28T20:24:07.505" v="1449"/>
          <ac:picMkLst>
            <pc:docMk/>
            <pc:sldMk cId="1120467302" sldId="256"/>
            <ac:picMk id="5" creationId="{DDA7A494-466A-17F7-E868-5201A16EB693}"/>
          </ac:picMkLst>
        </pc:picChg>
        <pc:cxnChg chg="add del">
          <ac:chgData name="Nick Riffe" userId="0c99c35d-4248-4ca2-9373-6503acfe8d47" providerId="ADAL" clId="{98C0E737-A6E1-8749-9659-7A00B737D384}" dt="2024-02-28T20:23:31.203" v="1443" actId="26606"/>
          <ac:cxnSpMkLst>
            <pc:docMk/>
            <pc:sldMk cId="1120467302" sldId="256"/>
            <ac:cxnSpMk id="11" creationId="{B48BEE9B-A2F4-4BF3-9EAD-16E1A7FC2DC6}"/>
          </ac:cxnSpMkLst>
        </pc:cxnChg>
        <pc:cxnChg chg="add del">
          <ac:chgData name="Nick Riffe" userId="0c99c35d-4248-4ca2-9373-6503acfe8d47" providerId="ADAL" clId="{98C0E737-A6E1-8749-9659-7A00B737D384}" dt="2024-02-28T20:24:06.588" v="1448" actId="26606"/>
          <ac:cxnSpMkLst>
            <pc:docMk/>
            <pc:sldMk cId="1120467302" sldId="256"/>
            <ac:cxnSpMk id="19" creationId="{A2791DF4-D04C-49C1-8B91-E745F20463D1}"/>
          </ac:cxnSpMkLst>
        </pc:cxnChg>
      </pc:sldChg>
      <pc:sldChg chg="modSp mod modAnim">
        <pc:chgData name="Nick Riffe" userId="0c99c35d-4248-4ca2-9373-6503acfe8d47" providerId="ADAL" clId="{98C0E737-A6E1-8749-9659-7A00B737D384}" dt="2024-02-29T13:39:43.314" v="1711" actId="5793"/>
        <pc:sldMkLst>
          <pc:docMk/>
          <pc:sldMk cId="3225292256" sldId="259"/>
        </pc:sldMkLst>
        <pc:spChg chg="mod">
          <ac:chgData name="Nick Riffe" userId="0c99c35d-4248-4ca2-9373-6503acfe8d47" providerId="ADAL" clId="{98C0E737-A6E1-8749-9659-7A00B737D384}" dt="2024-02-28T16:15:45.125" v="854" actId="20577"/>
          <ac:spMkLst>
            <pc:docMk/>
            <pc:sldMk cId="3225292256" sldId="259"/>
            <ac:spMk id="2" creationId="{2D824D28-81F8-933D-2806-A3449D374F09}"/>
          </ac:spMkLst>
        </pc:spChg>
        <pc:spChg chg="mod">
          <ac:chgData name="Nick Riffe" userId="0c99c35d-4248-4ca2-9373-6503acfe8d47" providerId="ADAL" clId="{98C0E737-A6E1-8749-9659-7A00B737D384}" dt="2024-02-29T13:39:43.314" v="1711" actId="5793"/>
          <ac:spMkLst>
            <pc:docMk/>
            <pc:sldMk cId="3225292256" sldId="259"/>
            <ac:spMk id="3" creationId="{196BAB8E-A805-86B0-BCD0-4F1BB9969407}"/>
          </ac:spMkLst>
        </pc:spChg>
        <pc:spChg chg="mod">
          <ac:chgData name="Nick Riffe" userId="0c99c35d-4248-4ca2-9373-6503acfe8d47" providerId="ADAL" clId="{98C0E737-A6E1-8749-9659-7A00B737D384}" dt="2024-02-28T16:02:19.227" v="656" actId="20577"/>
          <ac:spMkLst>
            <pc:docMk/>
            <pc:sldMk cId="3225292256" sldId="259"/>
            <ac:spMk id="4" creationId="{35ACA302-96CE-C1B6-5E32-3493BCFC64D2}"/>
          </ac:spMkLst>
        </pc:spChg>
      </pc:sldChg>
      <pc:sldChg chg="modSp mod modAnim">
        <pc:chgData name="Nick Riffe" userId="0c99c35d-4248-4ca2-9373-6503acfe8d47" providerId="ADAL" clId="{98C0E737-A6E1-8749-9659-7A00B737D384}" dt="2024-02-29T12:14:53.553" v="1680"/>
        <pc:sldMkLst>
          <pc:docMk/>
          <pc:sldMk cId="1965422248" sldId="260"/>
        </pc:sldMkLst>
        <pc:spChg chg="mod">
          <ac:chgData name="Nick Riffe" userId="0c99c35d-4248-4ca2-9373-6503acfe8d47" providerId="ADAL" clId="{98C0E737-A6E1-8749-9659-7A00B737D384}" dt="2024-02-28T20:26:20.050" v="1474" actId="20577"/>
          <ac:spMkLst>
            <pc:docMk/>
            <pc:sldMk cId="1965422248" sldId="260"/>
            <ac:spMk id="3" creationId="{53E1B5A1-4472-C0A5-DFDA-73ECBF329C67}"/>
          </ac:spMkLst>
        </pc:spChg>
      </pc:sldChg>
      <pc:sldChg chg="modSp mod ord modAnim">
        <pc:chgData name="Nick Riffe" userId="0c99c35d-4248-4ca2-9373-6503acfe8d47" providerId="ADAL" clId="{98C0E737-A6E1-8749-9659-7A00B737D384}" dt="2024-02-29T12:15:15.844" v="1688"/>
        <pc:sldMkLst>
          <pc:docMk/>
          <pc:sldMk cId="3466176068" sldId="261"/>
        </pc:sldMkLst>
        <pc:spChg chg="mod">
          <ac:chgData name="Nick Riffe" userId="0c99c35d-4248-4ca2-9373-6503acfe8d47" providerId="ADAL" clId="{98C0E737-A6E1-8749-9659-7A00B737D384}" dt="2024-02-28T20:28:02.222" v="1527" actId="20577"/>
          <ac:spMkLst>
            <pc:docMk/>
            <pc:sldMk cId="3466176068" sldId="261"/>
            <ac:spMk id="3" creationId="{B3644680-CF23-0FDC-60A8-12E08393983A}"/>
          </ac:spMkLst>
        </pc:spChg>
      </pc:sldChg>
      <pc:sldChg chg="modSp del mod">
        <pc:chgData name="Nick Riffe" userId="0c99c35d-4248-4ca2-9373-6503acfe8d47" providerId="ADAL" clId="{98C0E737-A6E1-8749-9659-7A00B737D384}" dt="2024-02-28T16:38:57.309" v="1435" actId="2696"/>
        <pc:sldMkLst>
          <pc:docMk/>
          <pc:sldMk cId="1394647826" sldId="263"/>
        </pc:sldMkLst>
        <pc:spChg chg="mod">
          <ac:chgData name="Nick Riffe" userId="0c99c35d-4248-4ca2-9373-6503acfe8d47" providerId="ADAL" clId="{98C0E737-A6E1-8749-9659-7A00B737D384}" dt="2024-02-28T16:02:41.029" v="664" actId="20577"/>
          <ac:spMkLst>
            <pc:docMk/>
            <pc:sldMk cId="1394647826" sldId="263"/>
            <ac:spMk id="4" creationId="{C0F0FA7B-A56D-4D93-1CBF-0E15E548A110}"/>
          </ac:spMkLst>
        </pc:spChg>
      </pc:sldChg>
      <pc:sldChg chg="modSp modAnim">
        <pc:chgData name="Nick Riffe" userId="0c99c35d-4248-4ca2-9373-6503acfe8d47" providerId="ADAL" clId="{98C0E737-A6E1-8749-9659-7A00B737D384}" dt="2024-02-29T12:15:10.050" v="1685"/>
        <pc:sldMkLst>
          <pc:docMk/>
          <pc:sldMk cId="4062169371" sldId="265"/>
        </pc:sldMkLst>
        <pc:spChg chg="mod">
          <ac:chgData name="Nick Riffe" userId="0c99c35d-4248-4ca2-9373-6503acfe8d47" providerId="ADAL" clId="{98C0E737-A6E1-8749-9659-7A00B737D384}" dt="2024-02-28T15:21:28.726" v="182" actId="20577"/>
          <ac:spMkLst>
            <pc:docMk/>
            <pc:sldMk cId="4062169371" sldId="265"/>
            <ac:spMk id="3" creationId="{226EF93A-4741-A3B1-24A4-919C99B90533}"/>
          </ac:spMkLst>
        </pc:spChg>
      </pc:sldChg>
      <pc:sldChg chg="modSp mod modAnim">
        <pc:chgData name="Nick Riffe" userId="0c99c35d-4248-4ca2-9373-6503acfe8d47" providerId="ADAL" clId="{98C0E737-A6E1-8749-9659-7A00B737D384}" dt="2024-02-29T12:15:29.204" v="1694"/>
        <pc:sldMkLst>
          <pc:docMk/>
          <pc:sldMk cId="2562100262" sldId="267"/>
        </pc:sldMkLst>
        <pc:spChg chg="mod">
          <ac:chgData name="Nick Riffe" userId="0c99c35d-4248-4ca2-9373-6503acfe8d47" providerId="ADAL" clId="{98C0E737-A6E1-8749-9659-7A00B737D384}" dt="2024-02-28T16:17:55.918" v="856" actId="27636"/>
          <ac:spMkLst>
            <pc:docMk/>
            <pc:sldMk cId="2562100262" sldId="267"/>
            <ac:spMk id="2" creationId="{2D824D28-81F8-933D-2806-A3449D374F09}"/>
          </ac:spMkLst>
        </pc:spChg>
        <pc:spChg chg="mod">
          <ac:chgData name="Nick Riffe" userId="0c99c35d-4248-4ca2-9373-6503acfe8d47" providerId="ADAL" clId="{98C0E737-A6E1-8749-9659-7A00B737D384}" dt="2024-02-28T16:18:37.346" v="877" actId="20577"/>
          <ac:spMkLst>
            <pc:docMk/>
            <pc:sldMk cId="2562100262" sldId="267"/>
            <ac:spMk id="3" creationId="{196BAB8E-A805-86B0-BCD0-4F1BB9969407}"/>
          </ac:spMkLst>
        </pc:spChg>
        <pc:spChg chg="mod">
          <ac:chgData name="Nick Riffe" userId="0c99c35d-4248-4ca2-9373-6503acfe8d47" providerId="ADAL" clId="{98C0E737-A6E1-8749-9659-7A00B737D384}" dt="2024-02-28T16:02:24.649" v="658" actId="20577"/>
          <ac:spMkLst>
            <pc:docMk/>
            <pc:sldMk cId="2562100262" sldId="267"/>
            <ac:spMk id="4" creationId="{35ACA302-96CE-C1B6-5E32-3493BCFC64D2}"/>
          </ac:spMkLst>
        </pc:spChg>
      </pc:sldChg>
      <pc:sldChg chg="addSp modSp mod modAnim">
        <pc:chgData name="Nick Riffe" userId="0c99c35d-4248-4ca2-9373-6503acfe8d47" providerId="ADAL" clId="{98C0E737-A6E1-8749-9659-7A00B737D384}" dt="2024-02-29T12:15:34.431" v="1696"/>
        <pc:sldMkLst>
          <pc:docMk/>
          <pc:sldMk cId="2531379638" sldId="268"/>
        </pc:sldMkLst>
        <pc:spChg chg="mod">
          <ac:chgData name="Nick Riffe" userId="0c99c35d-4248-4ca2-9373-6503acfe8d47" providerId="ADAL" clId="{98C0E737-A6E1-8749-9659-7A00B737D384}" dt="2024-02-28T16:26:09.304" v="961"/>
          <ac:spMkLst>
            <pc:docMk/>
            <pc:sldMk cId="2531379638" sldId="268"/>
            <ac:spMk id="2" creationId="{9A8374F5-34FA-F880-BAEF-57BF38665E58}"/>
          </ac:spMkLst>
        </pc:spChg>
        <pc:spChg chg="mod">
          <ac:chgData name="Nick Riffe" userId="0c99c35d-4248-4ca2-9373-6503acfe8d47" providerId="ADAL" clId="{98C0E737-A6E1-8749-9659-7A00B737D384}" dt="2024-02-28T16:02:30.139" v="660" actId="20577"/>
          <ac:spMkLst>
            <pc:docMk/>
            <pc:sldMk cId="2531379638" sldId="268"/>
            <ac:spMk id="4" creationId="{F0A3E002-E56B-E798-F332-6D927A33EB71}"/>
          </ac:spMkLst>
        </pc:spChg>
        <pc:spChg chg="add mod">
          <ac:chgData name="Nick Riffe" userId="0c99c35d-4248-4ca2-9373-6503acfe8d47" providerId="ADAL" clId="{98C0E737-A6E1-8749-9659-7A00B737D384}" dt="2024-02-28T16:19:22.627" v="882" actId="13822"/>
          <ac:spMkLst>
            <pc:docMk/>
            <pc:sldMk cId="2531379638" sldId="268"/>
            <ac:spMk id="7" creationId="{620B1371-90E6-01CB-4B68-B5C09E363BB6}"/>
          </ac:spMkLst>
        </pc:spChg>
        <pc:spChg chg="add mod">
          <ac:chgData name="Nick Riffe" userId="0c99c35d-4248-4ca2-9373-6503acfe8d47" providerId="ADAL" clId="{98C0E737-A6E1-8749-9659-7A00B737D384}" dt="2024-02-28T16:22:24.152" v="958" actId="20577"/>
          <ac:spMkLst>
            <pc:docMk/>
            <pc:sldMk cId="2531379638" sldId="268"/>
            <ac:spMk id="8" creationId="{C2A04A9C-A0D3-CA11-9E46-0FB0A68FE46C}"/>
          </ac:spMkLst>
        </pc:spChg>
      </pc:sldChg>
      <pc:sldChg chg="modSp mod">
        <pc:chgData name="Nick Riffe" userId="0c99c35d-4248-4ca2-9373-6503acfe8d47" providerId="ADAL" clId="{98C0E737-A6E1-8749-9659-7A00B737D384}" dt="2024-02-28T16:26:16.568" v="963" actId="27636"/>
        <pc:sldMkLst>
          <pc:docMk/>
          <pc:sldMk cId="2086051100" sldId="269"/>
        </pc:sldMkLst>
        <pc:spChg chg="mod">
          <ac:chgData name="Nick Riffe" userId="0c99c35d-4248-4ca2-9373-6503acfe8d47" providerId="ADAL" clId="{98C0E737-A6E1-8749-9659-7A00B737D384}" dt="2024-02-28T16:26:16.568" v="963" actId="27636"/>
          <ac:spMkLst>
            <pc:docMk/>
            <pc:sldMk cId="2086051100" sldId="269"/>
            <ac:spMk id="2" creationId="{A2553B07-557F-2D4E-2DAD-71D9703B74E3}"/>
          </ac:spMkLst>
        </pc:spChg>
        <pc:spChg chg="mod">
          <ac:chgData name="Nick Riffe" userId="0c99c35d-4248-4ca2-9373-6503acfe8d47" providerId="ADAL" clId="{98C0E737-A6E1-8749-9659-7A00B737D384}" dt="2024-02-28T16:02:35.987" v="662" actId="20577"/>
          <ac:spMkLst>
            <pc:docMk/>
            <pc:sldMk cId="2086051100" sldId="269"/>
            <ac:spMk id="4" creationId="{66FF70C1-F671-7045-18E9-9B39302E4D84}"/>
          </ac:spMkLst>
        </pc:spChg>
      </pc:sldChg>
      <pc:sldChg chg="modSp new mod">
        <pc:chgData name="Nick Riffe" userId="0c99c35d-4248-4ca2-9373-6503acfe8d47" providerId="ADAL" clId="{98C0E737-A6E1-8749-9659-7A00B737D384}" dt="2024-02-28T16:15:11.318" v="831" actId="115"/>
        <pc:sldMkLst>
          <pc:docMk/>
          <pc:sldMk cId="2137633403" sldId="270"/>
        </pc:sldMkLst>
        <pc:spChg chg="mod">
          <ac:chgData name="Nick Riffe" userId="0c99c35d-4248-4ca2-9373-6503acfe8d47" providerId="ADAL" clId="{98C0E737-A6E1-8749-9659-7A00B737D384}" dt="2024-02-28T16:15:11.318" v="831" actId="115"/>
          <ac:spMkLst>
            <pc:docMk/>
            <pc:sldMk cId="2137633403" sldId="270"/>
            <ac:spMk id="2" creationId="{6A48539E-B8AA-13F3-03D7-A216E5155DB3}"/>
          </ac:spMkLst>
        </pc:spChg>
        <pc:spChg chg="mod">
          <ac:chgData name="Nick Riffe" userId="0c99c35d-4248-4ca2-9373-6503acfe8d47" providerId="ADAL" clId="{98C0E737-A6E1-8749-9659-7A00B737D384}" dt="2024-02-28T16:12:28.536" v="802" actId="115"/>
          <ac:spMkLst>
            <pc:docMk/>
            <pc:sldMk cId="2137633403" sldId="270"/>
            <ac:spMk id="3" creationId="{5882BA40-3F98-F2B0-7662-66AE71F8D7FB}"/>
          </ac:spMkLst>
        </pc:spChg>
        <pc:spChg chg="mod">
          <ac:chgData name="Nick Riffe" userId="0c99c35d-4248-4ca2-9373-6503acfe8d47" providerId="ADAL" clId="{98C0E737-A6E1-8749-9659-7A00B737D384}" dt="2024-02-28T16:02:14.143" v="654" actId="20577"/>
          <ac:spMkLst>
            <pc:docMk/>
            <pc:sldMk cId="2137633403" sldId="270"/>
            <ac:spMk id="4" creationId="{09C46603-402D-5B29-62E9-868A4196DF4F}"/>
          </ac:spMkLst>
        </pc:spChg>
      </pc:sldChg>
      <pc:sldChg chg="modSp new mod">
        <pc:chgData name="Nick Riffe" userId="0c99c35d-4248-4ca2-9373-6503acfe8d47" providerId="ADAL" clId="{98C0E737-A6E1-8749-9659-7A00B737D384}" dt="2024-02-28T20:42:08.789" v="1669" actId="20577"/>
        <pc:sldMkLst>
          <pc:docMk/>
          <pc:sldMk cId="2823974569" sldId="271"/>
        </pc:sldMkLst>
        <pc:spChg chg="mod">
          <ac:chgData name="Nick Riffe" userId="0c99c35d-4248-4ca2-9373-6503acfe8d47" providerId="ADAL" clId="{98C0E737-A6E1-8749-9659-7A00B737D384}" dt="2024-02-28T20:42:08.789" v="1669" actId="20577"/>
          <ac:spMkLst>
            <pc:docMk/>
            <pc:sldMk cId="2823974569" sldId="271"/>
            <ac:spMk id="2" creationId="{77C3E238-A9BF-27D5-1A4D-06710BDF7601}"/>
          </ac:spMkLst>
        </pc:spChg>
        <pc:spChg chg="mod">
          <ac:chgData name="Nick Riffe" userId="0c99c35d-4248-4ca2-9373-6503acfe8d47" providerId="ADAL" clId="{98C0E737-A6E1-8749-9659-7A00B737D384}" dt="2024-02-28T16:36:02.915" v="1414" actId="13926"/>
          <ac:spMkLst>
            <pc:docMk/>
            <pc:sldMk cId="2823974569" sldId="271"/>
            <ac:spMk id="3" creationId="{C5A6AFBA-BE7E-AC74-E900-F6B19F490809}"/>
          </ac:spMkLst>
        </pc:spChg>
        <pc:spChg chg="mod">
          <ac:chgData name="Nick Riffe" userId="0c99c35d-4248-4ca2-9373-6503acfe8d47" providerId="ADAL" clId="{98C0E737-A6E1-8749-9659-7A00B737D384}" dt="2024-02-28T16:39:27.815" v="1438" actId="255"/>
          <ac:spMkLst>
            <pc:docMk/>
            <pc:sldMk cId="2823974569" sldId="271"/>
            <ac:spMk id="4" creationId="{E9B06E53-2D73-00B9-291C-569A3E03F8BC}"/>
          </ac:spMkLst>
        </pc:spChg>
      </pc:sldChg>
      <pc:sldChg chg="modSp add mod modAnim">
        <pc:chgData name="Nick Riffe" userId="0c99c35d-4248-4ca2-9373-6503acfe8d47" providerId="ADAL" clId="{98C0E737-A6E1-8749-9659-7A00B737D384}" dt="2024-02-29T12:15:43.533" v="1706"/>
        <pc:sldMkLst>
          <pc:docMk/>
          <pc:sldMk cId="1122761867" sldId="272"/>
        </pc:sldMkLst>
        <pc:spChg chg="mod">
          <ac:chgData name="Nick Riffe" userId="0c99c35d-4248-4ca2-9373-6503acfe8d47" providerId="ADAL" clId="{98C0E737-A6E1-8749-9659-7A00B737D384}" dt="2024-02-28T16:38:08.417" v="1422" actId="20577"/>
          <ac:spMkLst>
            <pc:docMk/>
            <pc:sldMk cId="1122761867" sldId="272"/>
            <ac:spMk id="2" creationId="{71987BA2-5FF8-AEF9-B7FC-C6A6E6027F32}"/>
          </ac:spMkLst>
        </pc:spChg>
        <pc:spChg chg="mod">
          <ac:chgData name="Nick Riffe" userId="0c99c35d-4248-4ca2-9373-6503acfe8d47" providerId="ADAL" clId="{98C0E737-A6E1-8749-9659-7A00B737D384}" dt="2024-02-28T20:39:22.534" v="1667" actId="20577"/>
          <ac:spMkLst>
            <pc:docMk/>
            <pc:sldMk cId="1122761867" sldId="272"/>
            <ac:spMk id="3" creationId="{53E1B5A1-4472-C0A5-DFDA-73ECBF329C67}"/>
          </ac:spMkLst>
        </pc:spChg>
        <pc:spChg chg="mod">
          <ac:chgData name="Nick Riffe" userId="0c99c35d-4248-4ca2-9373-6503acfe8d47" providerId="ADAL" clId="{98C0E737-A6E1-8749-9659-7A00B737D384}" dt="2024-02-28T16:39:33.078" v="1439" actId="20577"/>
          <ac:spMkLst>
            <pc:docMk/>
            <pc:sldMk cId="1122761867" sldId="272"/>
            <ac:spMk id="4" creationId="{BDD13263-CAFD-D55D-D5FC-D502A9CAB60A}"/>
          </ac:spMkLst>
        </pc:spChg>
      </pc:sldChg>
      <pc:sldChg chg="modSp new del mod">
        <pc:chgData name="Nick Riffe" userId="0c99c35d-4248-4ca2-9373-6503acfe8d47" providerId="ADAL" clId="{98C0E737-A6E1-8749-9659-7A00B737D384}" dt="2024-02-28T20:42:14.604" v="1670" actId="2696"/>
        <pc:sldMkLst>
          <pc:docMk/>
          <pc:sldMk cId="1796354274" sldId="273"/>
        </pc:sldMkLst>
        <pc:spChg chg="mod">
          <ac:chgData name="Nick Riffe" userId="0c99c35d-4248-4ca2-9373-6503acfe8d47" providerId="ADAL" clId="{98C0E737-A6E1-8749-9659-7A00B737D384}" dt="2024-02-28T20:35:58.357" v="1570" actId="5793"/>
          <ac:spMkLst>
            <pc:docMk/>
            <pc:sldMk cId="1796354274" sldId="273"/>
            <ac:spMk id="2" creationId="{00B507D1-39F6-2A87-4147-D7AD6B0E712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BD302-EF3B-394E-81F5-F1664E40087B}" type="datetimeFigureOut">
              <a:rPr lang="en-US" smtClean="0"/>
              <a:t>2/29/24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F5FA3-C954-4B41-9B5B-91AD4C943DB3}" type="slidenum">
              <a:rPr lang="en-US" smtClean="0"/>
              <a:t>‹#›</a:t>
            </a:fld>
            <a:endParaRPr lang="en-US"/>
          </a:p>
        </p:txBody>
      </p:sp>
    </p:spTree>
    <p:extLst>
      <p:ext uri="{BB962C8B-B14F-4D97-AF65-F5344CB8AC3E}">
        <p14:creationId xmlns:p14="http://schemas.microsoft.com/office/powerpoint/2010/main" val="226410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2310E682-77A4-6B46-AB0A-CAB3A6E459FA}" type="datetime1">
              <a:rPr lang="en-US" smtClean="0"/>
              <a:t>2/29/24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0ABC449-9B10-A549-A5B6-83B41D074FB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7428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D5D8AF-05B0-7441-80AF-94575315872A}" type="datetime1">
              <a:rPr lang="en-US" smtClean="0"/>
              <a:t>2/29/24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BC449-9B10-A549-A5B6-83B41D074FB8}" type="slidenum">
              <a:rPr lang="en-US" smtClean="0"/>
              <a:t>‹#›</a:t>
            </a:fld>
            <a:endParaRPr lang="en-US"/>
          </a:p>
        </p:txBody>
      </p:sp>
    </p:spTree>
    <p:extLst>
      <p:ext uri="{BB962C8B-B14F-4D97-AF65-F5344CB8AC3E}">
        <p14:creationId xmlns:p14="http://schemas.microsoft.com/office/powerpoint/2010/main" val="1158896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782BA4-9D34-C345-92B8-CF228149E42F}" type="datetime1">
              <a:rPr lang="en-US" smtClean="0"/>
              <a:t>2/29/24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BC449-9B10-A549-A5B6-83B41D074FB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5931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E470FE-1170-E84C-AC1F-C8F6CCFAEF0A}" type="datetime1">
              <a:rPr lang="en-US" smtClean="0"/>
              <a:t>2/29/24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BC449-9B10-A549-A5B6-83B41D074FB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4062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7F7900-803B-0B41-8C0F-C6EEC7F3E6E4}" type="datetime1">
              <a:rPr lang="en-US" smtClean="0"/>
              <a:t>2/29/24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BC449-9B10-A549-A5B6-83B41D074FB8}" type="slidenum">
              <a:rPr lang="en-US" smtClean="0"/>
              <a:t>‹#›</a:t>
            </a:fld>
            <a:endParaRPr lang="en-US"/>
          </a:p>
        </p:txBody>
      </p:sp>
    </p:spTree>
    <p:extLst>
      <p:ext uri="{BB962C8B-B14F-4D97-AF65-F5344CB8AC3E}">
        <p14:creationId xmlns:p14="http://schemas.microsoft.com/office/powerpoint/2010/main" val="1624238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41480-B912-C240-A7EB-D03F81B8A98A}" type="datetime1">
              <a:rPr lang="en-US" smtClean="0"/>
              <a:t>2/29/24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BC449-9B10-A549-A5B6-83B41D074FB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0395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884E19-B843-0C43-9713-AD27760A3D11}" type="datetime1">
              <a:rPr lang="en-US" smtClean="0"/>
              <a:t>2/29/24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BC449-9B10-A549-A5B6-83B41D074FB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8077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BD9AB-A351-CE40-B562-794AEA89F054}" type="datetime1">
              <a:rPr lang="en-US" smtClean="0"/>
              <a:t>2/29/24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BC449-9B10-A549-A5B6-83B41D074FB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59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F1E703-5A1E-0D4E-B1E3-5C8A3DBD17A1}" type="datetime1">
              <a:rPr lang="en-US" smtClean="0"/>
              <a:t>2/29/24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BC449-9B10-A549-A5B6-83B41D074FB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9808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AE3DCB-8253-FF41-A448-FD7767B2B99A}" type="datetime1">
              <a:rPr lang="en-US" smtClean="0"/>
              <a:t>2/29/24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BC449-9B10-A549-A5B6-83B41D074FB8}" type="slidenum">
              <a:rPr lang="en-US" smtClean="0"/>
              <a:t>‹#›</a:t>
            </a:fld>
            <a:endParaRPr lang="en-US"/>
          </a:p>
        </p:txBody>
      </p:sp>
    </p:spTree>
    <p:extLst>
      <p:ext uri="{BB962C8B-B14F-4D97-AF65-F5344CB8AC3E}">
        <p14:creationId xmlns:p14="http://schemas.microsoft.com/office/powerpoint/2010/main" val="323261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DE0B78-A2B4-6C44-826B-8019D56B1437}" type="datetime1">
              <a:rPr lang="en-US" smtClean="0"/>
              <a:t>2/29/24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BC449-9B10-A549-A5B6-83B41D074FB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983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234F2D-7E0D-964A-81AA-E09DB9E90B15}" type="datetime1">
              <a:rPr lang="en-US" smtClean="0"/>
              <a:t>2/29/24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BC449-9B10-A549-A5B6-83B41D074FB8}"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1865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E76853-D09D-7A4B-AA93-C131D68C7C95}" type="datetime1">
              <a:rPr lang="en-US" smtClean="0"/>
              <a:t>2/29/24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ABC449-9B10-A549-A5B6-83B41D074FB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5660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DA6458-F928-AF49-B34B-A2313B448AD4}" type="datetime1">
              <a:rPr lang="en-US" smtClean="0"/>
              <a:t>2/29/24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ABC449-9B10-A549-A5B6-83B41D074FB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148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D1AC1-24BA-A343-BE1B-0231F4B024EC}" type="datetime1">
              <a:rPr lang="en-US" smtClean="0"/>
              <a:t>2/29/24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ABC449-9B10-A549-A5B6-83B41D074FB8}" type="slidenum">
              <a:rPr lang="en-US" smtClean="0"/>
              <a:t>‹#›</a:t>
            </a:fld>
            <a:endParaRPr lang="en-US"/>
          </a:p>
        </p:txBody>
      </p:sp>
    </p:spTree>
    <p:extLst>
      <p:ext uri="{BB962C8B-B14F-4D97-AF65-F5344CB8AC3E}">
        <p14:creationId xmlns:p14="http://schemas.microsoft.com/office/powerpoint/2010/main" val="2222221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907D5C-4BF7-C34F-A7E1-4A29102E9E29}" type="datetime1">
              <a:rPr lang="en-US" smtClean="0"/>
              <a:t>2/29/24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BC449-9B10-A549-A5B6-83B41D074FB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10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28ECBF-574A-6B4F-A4A5-A874A03113B3}" type="datetime1">
              <a:rPr lang="en-US" smtClean="0"/>
              <a:t>2/29/24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BC449-9B10-A549-A5B6-83B41D074FB8}" type="slidenum">
              <a:rPr lang="en-US" smtClean="0"/>
              <a:t>‹#›</a:t>
            </a:fld>
            <a:endParaRPr lang="en-US"/>
          </a:p>
        </p:txBody>
      </p:sp>
    </p:spTree>
    <p:extLst>
      <p:ext uri="{BB962C8B-B14F-4D97-AF65-F5344CB8AC3E}">
        <p14:creationId xmlns:p14="http://schemas.microsoft.com/office/powerpoint/2010/main" val="2824015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B0B1E6A-E126-D545-9D67-AA44FF95F821}" type="datetime1">
              <a:rPr lang="en-US" smtClean="0"/>
              <a:t>2/29/24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0ABC449-9B10-A549-A5B6-83B41D074FB8}" type="slidenum">
              <a:rPr lang="en-US" smtClean="0"/>
              <a:t>‹#›</a:t>
            </a:fld>
            <a:endParaRPr lang="en-US"/>
          </a:p>
        </p:txBody>
      </p:sp>
    </p:spTree>
    <p:extLst>
      <p:ext uri="{BB962C8B-B14F-4D97-AF65-F5344CB8AC3E}">
        <p14:creationId xmlns:p14="http://schemas.microsoft.com/office/powerpoint/2010/main" val="2427958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3852-19C5-4FFC-5002-CAFF493A1EDD}"/>
              </a:ext>
            </a:extLst>
          </p:cNvPr>
          <p:cNvSpPr>
            <a:spLocks noGrp="1"/>
          </p:cNvSpPr>
          <p:nvPr>
            <p:ph type="ctrTitle"/>
          </p:nvPr>
        </p:nvSpPr>
        <p:spPr/>
        <p:txBody>
          <a:bodyPr/>
          <a:lstStyle/>
          <a:p>
            <a:r>
              <a:rPr lang="en-US" sz="4800"/>
              <a:t>Jimbo’s Gumbo and Grill</a:t>
            </a:r>
          </a:p>
        </p:txBody>
      </p:sp>
      <p:sp>
        <p:nvSpPr>
          <p:cNvPr id="3" name="Subtitle 2">
            <a:extLst>
              <a:ext uri="{FF2B5EF4-FFF2-40B4-BE49-F238E27FC236}">
                <a16:creationId xmlns:a16="http://schemas.microsoft.com/office/drawing/2014/main" id="{14EF40A0-A450-5A9F-1DF6-716EC1084269}"/>
              </a:ext>
            </a:extLst>
          </p:cNvPr>
          <p:cNvSpPr>
            <a:spLocks noGrp="1"/>
          </p:cNvSpPr>
          <p:nvPr>
            <p:ph type="subTitle" idx="1"/>
          </p:nvPr>
        </p:nvSpPr>
        <p:spPr/>
        <p:txBody>
          <a:bodyPr/>
          <a:lstStyle/>
          <a:p>
            <a:r>
              <a:rPr lang="en-US"/>
              <a:t>Board of Appeals</a:t>
            </a:r>
          </a:p>
          <a:p>
            <a:r>
              <a:rPr lang="en-US"/>
              <a:t>February 29, 2024</a:t>
            </a:r>
          </a:p>
        </p:txBody>
      </p:sp>
    </p:spTree>
    <p:extLst>
      <p:ext uri="{BB962C8B-B14F-4D97-AF65-F5344CB8AC3E}">
        <p14:creationId xmlns:p14="http://schemas.microsoft.com/office/powerpoint/2010/main" val="112046730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E238-A9BF-27D5-1A4D-06710BDF7601}"/>
              </a:ext>
            </a:extLst>
          </p:cNvPr>
          <p:cNvSpPr>
            <a:spLocks noGrp="1"/>
          </p:cNvSpPr>
          <p:nvPr>
            <p:ph type="title"/>
          </p:nvPr>
        </p:nvSpPr>
        <p:spPr/>
        <p:txBody>
          <a:bodyPr>
            <a:normAutofit fontScale="90000"/>
          </a:bodyPr>
          <a:lstStyle/>
          <a:p>
            <a:r>
              <a:rPr lang="en-US"/>
              <a:t>Supporting Documents cont.</a:t>
            </a:r>
            <a:br>
              <a:rPr lang="en-US"/>
            </a:br>
            <a:r>
              <a:rPr lang="en-US"/>
              <a:t>FFPC 101 Chapter 12 – New Assembly</a:t>
            </a:r>
          </a:p>
        </p:txBody>
      </p:sp>
      <p:sp>
        <p:nvSpPr>
          <p:cNvPr id="3" name="Content Placeholder 2">
            <a:extLst>
              <a:ext uri="{FF2B5EF4-FFF2-40B4-BE49-F238E27FC236}">
                <a16:creationId xmlns:a16="http://schemas.microsoft.com/office/drawing/2014/main" id="{C5A6AFBA-BE7E-AC74-E900-F6B19F490809}"/>
              </a:ext>
            </a:extLst>
          </p:cNvPr>
          <p:cNvSpPr>
            <a:spLocks noGrp="1"/>
          </p:cNvSpPr>
          <p:nvPr>
            <p:ph idx="1"/>
          </p:nvPr>
        </p:nvSpPr>
        <p:spPr/>
        <p:txBody>
          <a:bodyPr>
            <a:normAutofit fontScale="92500" lnSpcReduction="20000"/>
          </a:bodyPr>
          <a:lstStyle/>
          <a:p>
            <a:r>
              <a:rPr lang="en-US" b="1"/>
              <a:t>12.3.5 Extinguishment Requirements</a:t>
            </a:r>
          </a:p>
          <a:p>
            <a:pPr lvl="1"/>
            <a:r>
              <a:rPr lang="en-US"/>
              <a:t>12.3.5.1</a:t>
            </a:r>
            <a:r>
              <a:rPr lang="en-US" b="1"/>
              <a:t> (Florida Specific) - </a:t>
            </a:r>
            <a:r>
              <a:rPr lang="en-US" b="1" u="sng"/>
              <a:t>Where the occupant load exceeds </a:t>
            </a:r>
            <a:r>
              <a:rPr lang="en-US" b="1" u="sng">
                <a:highlight>
                  <a:srgbClr val="FFFF00"/>
                </a:highlight>
              </a:rPr>
              <a:t>100</a:t>
            </a:r>
            <a:r>
              <a:rPr lang="en-US" b="1"/>
              <a:t>, </a:t>
            </a:r>
            <a:r>
              <a:rPr lang="en-US"/>
              <a:t>the following assembly occupancies shall be protected throughout by an approved, supervised automatic sprinkler system in accordance with 9.7.1.1(1):</a:t>
            </a:r>
          </a:p>
          <a:p>
            <a:pPr lvl="2"/>
            <a:r>
              <a:rPr lang="en-US"/>
              <a:t>(1) Dance halls</a:t>
            </a:r>
          </a:p>
          <a:p>
            <a:pPr lvl="2"/>
            <a:r>
              <a:rPr lang="en-US"/>
              <a:t>(2) Discotheques</a:t>
            </a:r>
          </a:p>
          <a:p>
            <a:pPr lvl="2"/>
            <a:r>
              <a:rPr lang="en-US"/>
              <a:t>(3) Nightclubs</a:t>
            </a:r>
          </a:p>
          <a:p>
            <a:pPr lvl="2"/>
            <a:r>
              <a:rPr lang="en-US"/>
              <a:t>(4) Bars</a:t>
            </a:r>
          </a:p>
          <a:p>
            <a:pPr lvl="2"/>
            <a:r>
              <a:rPr lang="en-US"/>
              <a:t>(5) </a:t>
            </a:r>
            <a:r>
              <a:rPr lang="en-US" b="1" u="sng"/>
              <a:t>Restaurants </a:t>
            </a:r>
          </a:p>
          <a:p>
            <a:pPr lvl="2"/>
            <a:r>
              <a:rPr lang="en-US"/>
              <a:t>(6) Assembly occupancies with festival seating</a:t>
            </a:r>
          </a:p>
        </p:txBody>
      </p:sp>
      <p:sp>
        <p:nvSpPr>
          <p:cNvPr id="4" name="Slide Number Placeholder 3">
            <a:extLst>
              <a:ext uri="{FF2B5EF4-FFF2-40B4-BE49-F238E27FC236}">
                <a16:creationId xmlns:a16="http://schemas.microsoft.com/office/drawing/2014/main" id="{E9B06E53-2D73-00B9-291C-569A3E03F8BC}"/>
              </a:ext>
            </a:extLst>
          </p:cNvPr>
          <p:cNvSpPr>
            <a:spLocks noGrp="1"/>
          </p:cNvSpPr>
          <p:nvPr>
            <p:ph type="sldNum" sz="quarter" idx="12"/>
          </p:nvPr>
        </p:nvSpPr>
        <p:spPr/>
        <p:txBody>
          <a:bodyPr/>
          <a:lstStyle/>
          <a:p>
            <a:r>
              <a:rPr lang="en-US" sz="2400"/>
              <a:t>9</a:t>
            </a:r>
          </a:p>
        </p:txBody>
      </p:sp>
    </p:spTree>
    <p:extLst>
      <p:ext uri="{BB962C8B-B14F-4D97-AF65-F5344CB8AC3E}">
        <p14:creationId xmlns:p14="http://schemas.microsoft.com/office/powerpoint/2010/main" val="282397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87BA2-5FF8-AEF9-B7FC-C6A6E6027F32}"/>
              </a:ext>
            </a:extLst>
          </p:cNvPr>
          <p:cNvSpPr>
            <a:spLocks noGrp="1"/>
          </p:cNvSpPr>
          <p:nvPr>
            <p:ph type="title"/>
          </p:nvPr>
        </p:nvSpPr>
        <p:spPr/>
        <p:txBody>
          <a:bodyPr/>
          <a:lstStyle/>
          <a:p>
            <a:r>
              <a:rPr lang="en-US"/>
              <a:t>Closing</a:t>
            </a:r>
          </a:p>
        </p:txBody>
      </p:sp>
      <p:sp>
        <p:nvSpPr>
          <p:cNvPr id="3" name="Content Placeholder 2">
            <a:extLst>
              <a:ext uri="{FF2B5EF4-FFF2-40B4-BE49-F238E27FC236}">
                <a16:creationId xmlns:a16="http://schemas.microsoft.com/office/drawing/2014/main" id="{53E1B5A1-4472-C0A5-DFDA-73ECBF329C67}"/>
              </a:ext>
            </a:extLst>
          </p:cNvPr>
          <p:cNvSpPr>
            <a:spLocks noGrp="1"/>
          </p:cNvSpPr>
          <p:nvPr>
            <p:ph idx="1"/>
          </p:nvPr>
        </p:nvSpPr>
        <p:spPr/>
        <p:txBody>
          <a:bodyPr>
            <a:normAutofit fontScale="55000" lnSpcReduction="20000"/>
          </a:bodyPr>
          <a:lstStyle/>
          <a:p>
            <a:pPr marL="285750" indent="-285750">
              <a:buFont typeface="Arial" panose="020B0604020202020204" pitchFamily="34" charset="0"/>
              <a:buChar char="•"/>
            </a:pPr>
            <a:r>
              <a:rPr lang="en-US" sz="3100"/>
              <a:t>Background of Jimbo’s Gumbo and Grill </a:t>
            </a:r>
          </a:p>
          <a:p>
            <a:pPr marL="285750" indent="-285750">
              <a:buFont typeface="Arial" panose="020B0604020202020204" pitchFamily="34" charset="0"/>
              <a:buChar char="•"/>
            </a:pPr>
            <a:r>
              <a:rPr lang="en-US" sz="3100"/>
              <a:t>Definition - Assembly Occupancy</a:t>
            </a:r>
          </a:p>
          <a:p>
            <a:pPr marL="285750" indent="-285750">
              <a:buFont typeface="Arial" panose="020B0604020202020204" pitchFamily="34" charset="0"/>
              <a:buChar char="•"/>
            </a:pPr>
            <a:r>
              <a:rPr lang="en-US" sz="3100"/>
              <a:t>Supporting Documents</a:t>
            </a:r>
          </a:p>
          <a:p>
            <a:pPr lvl="1">
              <a:buFont typeface="Arial" panose="020B0604020202020204" pitchFamily="34" charset="0"/>
              <a:buChar char="•"/>
            </a:pPr>
            <a:r>
              <a:rPr lang="en-US" sz="2800"/>
              <a:t>2023 Florida Statutes Chapter 633 – Fire Prevention &amp; Control </a:t>
            </a:r>
          </a:p>
          <a:p>
            <a:pPr lvl="1">
              <a:buFont typeface="Arial" panose="020B0604020202020204" pitchFamily="34" charset="0"/>
              <a:buChar char="•"/>
            </a:pPr>
            <a:r>
              <a:rPr lang="en-US" sz="2800"/>
              <a:t>Manatee County Fire &amp; Rescue Ordinance 2024-01 </a:t>
            </a:r>
          </a:p>
          <a:p>
            <a:pPr lvl="1">
              <a:buFont typeface="Arial" panose="020B0604020202020204" pitchFamily="34" charset="0"/>
              <a:buChar char="•"/>
            </a:pPr>
            <a:r>
              <a:rPr lang="en-US" sz="3100"/>
              <a:t>Florida Fire Prevention Code 7</a:t>
            </a:r>
            <a:r>
              <a:rPr lang="en-US" sz="3100" baseline="30000"/>
              <a:t>th</a:t>
            </a:r>
            <a:r>
              <a:rPr lang="en-US" sz="3100"/>
              <a:t> Edition - FFPC 101 – Life Safety Code</a:t>
            </a:r>
          </a:p>
          <a:p>
            <a:pPr lvl="2">
              <a:buFont typeface="Arial" panose="020B0604020202020204" pitchFamily="34" charset="0"/>
              <a:buChar char="•"/>
            </a:pPr>
            <a:r>
              <a:rPr lang="en-US" sz="2900"/>
              <a:t>Chapter 3 – Definitions </a:t>
            </a:r>
          </a:p>
          <a:p>
            <a:pPr lvl="2">
              <a:buFont typeface="Arial" panose="020B0604020202020204" pitchFamily="34" charset="0"/>
              <a:buChar char="•"/>
            </a:pPr>
            <a:r>
              <a:rPr lang="en-US" sz="2900"/>
              <a:t>Chapter 43 – Building Rehab</a:t>
            </a:r>
          </a:p>
          <a:p>
            <a:pPr lvl="2">
              <a:buFont typeface="Arial" panose="020B0604020202020204" pitchFamily="34" charset="0"/>
              <a:buChar char="•"/>
            </a:pPr>
            <a:r>
              <a:rPr lang="en-US" sz="2900"/>
              <a:t>Chapter 12 – New Assembly</a:t>
            </a:r>
          </a:p>
          <a:p>
            <a:pPr lvl="1">
              <a:buFont typeface="Arial" panose="020B0604020202020204" pitchFamily="34" charset="0"/>
              <a:buChar char="•"/>
            </a:pPr>
            <a:r>
              <a:rPr lang="en-US" sz="3200"/>
              <a:t>The required sprinkler system shall be installed in accordance with NFPA 13 </a:t>
            </a:r>
          </a:p>
        </p:txBody>
      </p:sp>
      <p:sp>
        <p:nvSpPr>
          <p:cNvPr id="4" name="Slide Number Placeholder 3">
            <a:extLst>
              <a:ext uri="{FF2B5EF4-FFF2-40B4-BE49-F238E27FC236}">
                <a16:creationId xmlns:a16="http://schemas.microsoft.com/office/drawing/2014/main" id="{BDD13263-CAFD-D55D-D5FC-D502A9CAB60A}"/>
              </a:ext>
            </a:extLst>
          </p:cNvPr>
          <p:cNvSpPr>
            <a:spLocks noGrp="1"/>
          </p:cNvSpPr>
          <p:nvPr>
            <p:ph type="sldNum" sz="quarter" idx="12"/>
          </p:nvPr>
        </p:nvSpPr>
        <p:spPr/>
        <p:txBody>
          <a:bodyPr/>
          <a:lstStyle/>
          <a:p>
            <a:r>
              <a:rPr lang="en-US" sz="2400"/>
              <a:t>10</a:t>
            </a:r>
          </a:p>
        </p:txBody>
      </p:sp>
    </p:spTree>
    <p:extLst>
      <p:ext uri="{BB962C8B-B14F-4D97-AF65-F5344CB8AC3E}">
        <p14:creationId xmlns:p14="http://schemas.microsoft.com/office/powerpoint/2010/main" val="112276186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F992B-1A5B-2F03-3DA3-4748BEC73053}"/>
              </a:ext>
            </a:extLst>
          </p:cNvPr>
          <p:cNvSpPr>
            <a:spLocks noGrp="1"/>
          </p:cNvSpPr>
          <p:nvPr>
            <p:ph type="ctrTitle"/>
          </p:nvPr>
        </p:nvSpPr>
        <p:spPr/>
        <p:txBody>
          <a:bodyPr/>
          <a:lstStyle/>
          <a:p>
            <a:r>
              <a:rPr lang="en-US"/>
              <a:t>Questions?</a:t>
            </a:r>
          </a:p>
        </p:txBody>
      </p:sp>
    </p:spTree>
    <p:extLst>
      <p:ext uri="{BB962C8B-B14F-4D97-AF65-F5344CB8AC3E}">
        <p14:creationId xmlns:p14="http://schemas.microsoft.com/office/powerpoint/2010/main" val="110659049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87BA2-5FF8-AEF9-B7FC-C6A6E6027F32}"/>
              </a:ext>
            </a:extLst>
          </p:cNvPr>
          <p:cNvSpPr>
            <a:spLocks noGrp="1"/>
          </p:cNvSpPr>
          <p:nvPr>
            <p:ph type="title"/>
          </p:nvPr>
        </p:nvSpPr>
        <p:spPr/>
        <p:txBody>
          <a:bodyPr/>
          <a:lstStyle/>
          <a:p>
            <a:r>
              <a:rPr lang="en-US"/>
              <a:t>Overview</a:t>
            </a:r>
          </a:p>
        </p:txBody>
      </p:sp>
      <p:sp>
        <p:nvSpPr>
          <p:cNvPr id="3" name="Content Placeholder 2">
            <a:extLst>
              <a:ext uri="{FF2B5EF4-FFF2-40B4-BE49-F238E27FC236}">
                <a16:creationId xmlns:a16="http://schemas.microsoft.com/office/drawing/2014/main" id="{53E1B5A1-4472-C0A5-DFDA-73ECBF329C67}"/>
              </a:ext>
            </a:extLst>
          </p:cNvPr>
          <p:cNvSpPr>
            <a:spLocks noGrp="1"/>
          </p:cNvSpPr>
          <p:nvPr>
            <p:ph idx="1"/>
          </p:nvPr>
        </p:nvSpPr>
        <p:spPr/>
        <p:txBody>
          <a:bodyPr>
            <a:normAutofit fontScale="62500" lnSpcReduction="20000"/>
          </a:bodyPr>
          <a:lstStyle/>
          <a:p>
            <a:pPr marL="285750" indent="-285750">
              <a:buFont typeface="Arial" panose="020B0604020202020204" pitchFamily="34" charset="0"/>
              <a:buChar char="•"/>
            </a:pPr>
            <a:r>
              <a:rPr lang="en-US" sz="3100"/>
              <a:t>Background of Jimbo’s Gumbo and Grill </a:t>
            </a:r>
          </a:p>
          <a:p>
            <a:pPr marL="285750" indent="-285750">
              <a:buFont typeface="Arial" panose="020B0604020202020204" pitchFamily="34" charset="0"/>
              <a:buChar char="•"/>
            </a:pPr>
            <a:r>
              <a:rPr lang="en-US" sz="3100"/>
              <a:t>Definition - Assembly Occupancy</a:t>
            </a:r>
          </a:p>
          <a:p>
            <a:pPr marL="285750" indent="-285750">
              <a:buFont typeface="Arial" panose="020B0604020202020204" pitchFamily="34" charset="0"/>
              <a:buChar char="•"/>
            </a:pPr>
            <a:r>
              <a:rPr lang="en-US" sz="3100"/>
              <a:t>Supporting Documents</a:t>
            </a:r>
          </a:p>
          <a:p>
            <a:pPr lvl="1">
              <a:buFont typeface="Arial" panose="020B0604020202020204" pitchFamily="34" charset="0"/>
              <a:buChar char="•"/>
            </a:pPr>
            <a:r>
              <a:rPr lang="en-US" sz="2800"/>
              <a:t>2023 Florida Statutes Chapter 633 – Fire Prevention &amp; Control </a:t>
            </a:r>
          </a:p>
          <a:p>
            <a:pPr lvl="1">
              <a:buFont typeface="Arial" panose="020B0604020202020204" pitchFamily="34" charset="0"/>
              <a:buChar char="•"/>
            </a:pPr>
            <a:r>
              <a:rPr lang="en-US" sz="2800"/>
              <a:t>Manatee County Fire Ordinance 2024-01 </a:t>
            </a:r>
          </a:p>
          <a:p>
            <a:pPr lvl="1">
              <a:buFont typeface="Arial" panose="020B0604020202020204" pitchFamily="34" charset="0"/>
              <a:buChar char="•"/>
            </a:pPr>
            <a:r>
              <a:rPr lang="en-US" sz="3100"/>
              <a:t>Florida Fire Prevention Code (FFPC) 7</a:t>
            </a:r>
            <a:r>
              <a:rPr lang="en-US" sz="3100" baseline="30000"/>
              <a:t>th</a:t>
            </a:r>
            <a:r>
              <a:rPr lang="en-US" sz="3100"/>
              <a:t> Edition - NFPA 101 – Life Safety Code</a:t>
            </a:r>
          </a:p>
          <a:p>
            <a:pPr marL="285750" indent="-285750">
              <a:buFont typeface="Arial" panose="020B0604020202020204" pitchFamily="34" charset="0"/>
              <a:buChar char="•"/>
            </a:pPr>
            <a:r>
              <a:rPr lang="en-US" sz="3100"/>
              <a:t>Closing</a:t>
            </a:r>
          </a:p>
          <a:p>
            <a:pPr marL="285750" indent="-285750">
              <a:buFont typeface="Arial" panose="020B0604020202020204" pitchFamily="34" charset="0"/>
              <a:buChar char="•"/>
            </a:pPr>
            <a:r>
              <a:rPr lang="en-US" sz="3100"/>
              <a:t>Questions</a:t>
            </a:r>
          </a:p>
          <a:p>
            <a:endParaRPr lang="en-US"/>
          </a:p>
        </p:txBody>
      </p:sp>
      <p:sp>
        <p:nvSpPr>
          <p:cNvPr id="4" name="Slide Number Placeholder 3">
            <a:extLst>
              <a:ext uri="{FF2B5EF4-FFF2-40B4-BE49-F238E27FC236}">
                <a16:creationId xmlns:a16="http://schemas.microsoft.com/office/drawing/2014/main" id="{BDD13263-CAFD-D55D-D5FC-D502A9CAB60A}"/>
              </a:ext>
            </a:extLst>
          </p:cNvPr>
          <p:cNvSpPr>
            <a:spLocks noGrp="1"/>
          </p:cNvSpPr>
          <p:nvPr>
            <p:ph type="sldNum" sz="quarter" idx="12"/>
          </p:nvPr>
        </p:nvSpPr>
        <p:spPr/>
        <p:txBody>
          <a:bodyPr/>
          <a:lstStyle/>
          <a:p>
            <a:r>
              <a:rPr lang="en-US" sz="2400"/>
              <a:t>1</a:t>
            </a:r>
          </a:p>
        </p:txBody>
      </p:sp>
    </p:spTree>
    <p:extLst>
      <p:ext uri="{BB962C8B-B14F-4D97-AF65-F5344CB8AC3E}">
        <p14:creationId xmlns:p14="http://schemas.microsoft.com/office/powerpoint/2010/main" val="196542224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B02E6-2CA1-D77D-D4CB-E8F641A9515D}"/>
              </a:ext>
            </a:extLst>
          </p:cNvPr>
          <p:cNvSpPr>
            <a:spLocks noGrp="1"/>
          </p:cNvSpPr>
          <p:nvPr>
            <p:ph type="title"/>
          </p:nvPr>
        </p:nvSpPr>
        <p:spPr/>
        <p:txBody>
          <a:bodyPr/>
          <a:lstStyle/>
          <a:p>
            <a:r>
              <a:rPr lang="en-US"/>
              <a:t>Background of Jimbo’s</a:t>
            </a:r>
          </a:p>
        </p:txBody>
      </p:sp>
      <p:sp>
        <p:nvSpPr>
          <p:cNvPr id="3" name="Content Placeholder 2">
            <a:extLst>
              <a:ext uri="{FF2B5EF4-FFF2-40B4-BE49-F238E27FC236}">
                <a16:creationId xmlns:a16="http://schemas.microsoft.com/office/drawing/2014/main" id="{226EF93A-4741-A3B1-24A4-919C99B90533}"/>
              </a:ext>
            </a:extLst>
          </p:cNvPr>
          <p:cNvSpPr>
            <a:spLocks noGrp="1"/>
          </p:cNvSpPr>
          <p:nvPr>
            <p:ph idx="1"/>
          </p:nvPr>
        </p:nvSpPr>
        <p:spPr/>
        <p:txBody>
          <a:bodyPr/>
          <a:lstStyle/>
          <a:p>
            <a:r>
              <a:rPr lang="en-US"/>
              <a:t>Jim Beau Jr., owner of Jimbo’s Gumbo and Grill, is here today appealing his most recent fire and life safety plans review requiring the installation of a new NFPA 13 compliant system. </a:t>
            </a:r>
          </a:p>
          <a:p>
            <a:r>
              <a:rPr lang="en-US"/>
              <a:t>Existing Assembly – Occupant load: 164</a:t>
            </a:r>
          </a:p>
          <a:p>
            <a:r>
              <a:rPr lang="en-US"/>
              <a:t>Current square footage: 9200 sq ft. </a:t>
            </a:r>
          </a:p>
          <a:p>
            <a:r>
              <a:rPr lang="en-US"/>
              <a:t>Proposed addition: 600 sq ft. </a:t>
            </a:r>
          </a:p>
          <a:p>
            <a:r>
              <a:rPr lang="en-US"/>
              <a:t>Totaling: 9800 sq ft.</a:t>
            </a:r>
          </a:p>
        </p:txBody>
      </p:sp>
      <p:sp>
        <p:nvSpPr>
          <p:cNvPr id="4" name="Slide Number Placeholder 3">
            <a:extLst>
              <a:ext uri="{FF2B5EF4-FFF2-40B4-BE49-F238E27FC236}">
                <a16:creationId xmlns:a16="http://schemas.microsoft.com/office/drawing/2014/main" id="{E8DA3BF4-9E16-5C5B-864F-CFF39624B400}"/>
              </a:ext>
            </a:extLst>
          </p:cNvPr>
          <p:cNvSpPr>
            <a:spLocks noGrp="1"/>
          </p:cNvSpPr>
          <p:nvPr>
            <p:ph type="sldNum" sz="quarter" idx="12"/>
          </p:nvPr>
        </p:nvSpPr>
        <p:spPr/>
        <p:txBody>
          <a:bodyPr/>
          <a:lstStyle/>
          <a:p>
            <a:r>
              <a:rPr lang="en-US" sz="2400"/>
              <a:t>2</a:t>
            </a:r>
          </a:p>
        </p:txBody>
      </p:sp>
    </p:spTree>
    <p:extLst>
      <p:ext uri="{BB962C8B-B14F-4D97-AF65-F5344CB8AC3E}">
        <p14:creationId xmlns:p14="http://schemas.microsoft.com/office/powerpoint/2010/main" val="406216937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1A4E6-E523-9535-FE8E-FF81F42E7D62}"/>
              </a:ext>
            </a:extLst>
          </p:cNvPr>
          <p:cNvSpPr>
            <a:spLocks noGrp="1"/>
          </p:cNvSpPr>
          <p:nvPr>
            <p:ph type="title"/>
          </p:nvPr>
        </p:nvSpPr>
        <p:spPr/>
        <p:txBody>
          <a:bodyPr/>
          <a:lstStyle/>
          <a:p>
            <a:r>
              <a:rPr lang="en-US"/>
              <a:t>Definition</a:t>
            </a:r>
          </a:p>
        </p:txBody>
      </p:sp>
      <p:sp>
        <p:nvSpPr>
          <p:cNvPr id="3" name="Content Placeholder 2">
            <a:extLst>
              <a:ext uri="{FF2B5EF4-FFF2-40B4-BE49-F238E27FC236}">
                <a16:creationId xmlns:a16="http://schemas.microsoft.com/office/drawing/2014/main" id="{B3644680-CF23-0FDC-60A8-12E08393983A}"/>
              </a:ext>
            </a:extLst>
          </p:cNvPr>
          <p:cNvSpPr>
            <a:spLocks noGrp="1"/>
          </p:cNvSpPr>
          <p:nvPr>
            <p:ph idx="1"/>
          </p:nvPr>
        </p:nvSpPr>
        <p:spPr>
          <a:xfrm>
            <a:off x="688157" y="2556932"/>
            <a:ext cx="10887958" cy="2592011"/>
          </a:xfrm>
        </p:spPr>
        <p:txBody>
          <a:bodyPr>
            <a:normAutofit lnSpcReduction="10000"/>
          </a:bodyPr>
          <a:lstStyle/>
          <a:p>
            <a:pPr marL="0" indent="0" algn="ctr">
              <a:buNone/>
            </a:pPr>
            <a:r>
              <a:rPr lang="en-US"/>
              <a:t>Assembly Occupancy</a:t>
            </a:r>
          </a:p>
          <a:p>
            <a:r>
              <a:rPr lang="en-US"/>
              <a:t>FFPC 101: 3.3.198.2 - An occupancy (1) used for the gathering of </a:t>
            </a:r>
            <a:r>
              <a:rPr lang="en-US" b="1"/>
              <a:t>50 or more persons </a:t>
            </a:r>
            <a:r>
              <a:rPr lang="en-US"/>
              <a:t>for deliberation, worship, entertainment, eating, drinking, amusement, awaiting transportation, or similar uses; or (2) used for a special amusement building, regardless of occupant load. </a:t>
            </a:r>
          </a:p>
          <a:p>
            <a:r>
              <a:rPr lang="en-US"/>
              <a:t>Occupancy types are either considered “existing” or “new”.</a:t>
            </a:r>
          </a:p>
          <a:p>
            <a:endParaRPr lang="en-US"/>
          </a:p>
          <a:p>
            <a:endParaRPr lang="en-US"/>
          </a:p>
          <a:p>
            <a:pPr marL="0" indent="0">
              <a:buNone/>
            </a:pPr>
            <a:endParaRPr lang="en-US"/>
          </a:p>
        </p:txBody>
      </p:sp>
      <p:sp>
        <p:nvSpPr>
          <p:cNvPr id="4" name="Slide Number Placeholder 3">
            <a:extLst>
              <a:ext uri="{FF2B5EF4-FFF2-40B4-BE49-F238E27FC236}">
                <a16:creationId xmlns:a16="http://schemas.microsoft.com/office/drawing/2014/main" id="{59F34B51-DE6C-39F7-F300-AE771EDAFD35}"/>
              </a:ext>
            </a:extLst>
          </p:cNvPr>
          <p:cNvSpPr>
            <a:spLocks noGrp="1"/>
          </p:cNvSpPr>
          <p:nvPr>
            <p:ph type="sldNum" sz="quarter" idx="12"/>
          </p:nvPr>
        </p:nvSpPr>
        <p:spPr/>
        <p:txBody>
          <a:bodyPr/>
          <a:lstStyle/>
          <a:p>
            <a:r>
              <a:rPr lang="en-US" sz="2400"/>
              <a:t>3</a:t>
            </a:r>
          </a:p>
        </p:txBody>
      </p:sp>
    </p:spTree>
    <p:extLst>
      <p:ext uri="{BB962C8B-B14F-4D97-AF65-F5344CB8AC3E}">
        <p14:creationId xmlns:p14="http://schemas.microsoft.com/office/powerpoint/2010/main" val="346617606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8539E-B8AA-13F3-03D7-A216E5155DB3}"/>
              </a:ext>
            </a:extLst>
          </p:cNvPr>
          <p:cNvSpPr>
            <a:spLocks noGrp="1"/>
          </p:cNvSpPr>
          <p:nvPr>
            <p:ph type="title"/>
          </p:nvPr>
        </p:nvSpPr>
        <p:spPr>
          <a:xfrm>
            <a:off x="630620" y="982132"/>
            <a:ext cx="10941268" cy="1303867"/>
          </a:xfrm>
        </p:spPr>
        <p:txBody>
          <a:bodyPr>
            <a:normAutofit fontScale="90000"/>
          </a:bodyPr>
          <a:lstStyle/>
          <a:p>
            <a:r>
              <a:rPr lang="en-US" sz="4400"/>
              <a:t>Supporting Documents</a:t>
            </a:r>
            <a:br>
              <a:rPr lang="en-US" sz="4400"/>
            </a:br>
            <a:r>
              <a:rPr lang="en-US" sz="3700"/>
              <a:t>2023 Florida Statutes Chapter 633 – Fire Prevention &amp; Control</a:t>
            </a:r>
            <a:br>
              <a:rPr lang="en-US" sz="4400"/>
            </a:br>
            <a:endParaRPr lang="en-US"/>
          </a:p>
        </p:txBody>
      </p:sp>
      <p:sp>
        <p:nvSpPr>
          <p:cNvPr id="3" name="Content Placeholder 2">
            <a:extLst>
              <a:ext uri="{FF2B5EF4-FFF2-40B4-BE49-F238E27FC236}">
                <a16:creationId xmlns:a16="http://schemas.microsoft.com/office/drawing/2014/main" id="{5882BA40-3F98-F2B0-7662-66AE71F8D7FB}"/>
              </a:ext>
            </a:extLst>
          </p:cNvPr>
          <p:cNvSpPr>
            <a:spLocks noGrp="1"/>
          </p:cNvSpPr>
          <p:nvPr>
            <p:ph idx="1"/>
          </p:nvPr>
        </p:nvSpPr>
        <p:spPr>
          <a:xfrm>
            <a:off x="630620" y="2556932"/>
            <a:ext cx="10941269" cy="3318936"/>
          </a:xfrm>
        </p:spPr>
        <p:txBody>
          <a:bodyPr/>
          <a:lstStyle/>
          <a:p>
            <a:r>
              <a:rPr lang="en-US" sz="2600" b="1"/>
              <a:t>What gives the fire district the authority to create its own local ordinance?</a:t>
            </a:r>
          </a:p>
          <a:p>
            <a:r>
              <a:rPr lang="en-US" b="1" u="sng"/>
              <a:t>Minimum Fire Safety Standards </a:t>
            </a:r>
          </a:p>
          <a:p>
            <a:pPr lvl="1"/>
            <a:r>
              <a:rPr lang="en-US" b="1"/>
              <a:t>633.208 (3)</a:t>
            </a:r>
            <a:r>
              <a:rPr lang="en-US"/>
              <a:t> – Such code shall be a minimum code, and a municipality, county, or special district with fire safety responsibilities may adopt more stringent fire safety standards.</a:t>
            </a:r>
            <a:endParaRPr lang="en-US">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09C46603-402D-5B29-62E9-868A4196DF4F}"/>
              </a:ext>
            </a:extLst>
          </p:cNvPr>
          <p:cNvSpPr>
            <a:spLocks noGrp="1"/>
          </p:cNvSpPr>
          <p:nvPr>
            <p:ph type="sldNum" sz="quarter" idx="12"/>
          </p:nvPr>
        </p:nvSpPr>
        <p:spPr/>
        <p:txBody>
          <a:bodyPr/>
          <a:lstStyle/>
          <a:p>
            <a:r>
              <a:rPr lang="en-US" sz="2400"/>
              <a:t>4</a:t>
            </a:r>
          </a:p>
        </p:txBody>
      </p:sp>
    </p:spTree>
    <p:extLst>
      <p:ext uri="{BB962C8B-B14F-4D97-AF65-F5344CB8AC3E}">
        <p14:creationId xmlns:p14="http://schemas.microsoft.com/office/powerpoint/2010/main" val="2137633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24D28-81F8-933D-2806-A3449D374F09}"/>
              </a:ext>
            </a:extLst>
          </p:cNvPr>
          <p:cNvSpPr>
            <a:spLocks noGrp="1"/>
          </p:cNvSpPr>
          <p:nvPr>
            <p:ph type="title"/>
          </p:nvPr>
        </p:nvSpPr>
        <p:spPr>
          <a:xfrm>
            <a:off x="1295402" y="982132"/>
            <a:ext cx="9601196" cy="1303867"/>
          </a:xfrm>
        </p:spPr>
        <p:txBody>
          <a:bodyPr>
            <a:normAutofit fontScale="90000"/>
          </a:bodyPr>
          <a:lstStyle/>
          <a:p>
            <a:r>
              <a:rPr lang="en-US"/>
              <a:t>Supporting Documents cont.</a:t>
            </a:r>
            <a:br>
              <a:rPr lang="en-US"/>
            </a:br>
            <a:r>
              <a:rPr lang="en-US"/>
              <a:t>Local Ordinance</a:t>
            </a:r>
          </a:p>
        </p:txBody>
      </p:sp>
      <p:sp>
        <p:nvSpPr>
          <p:cNvPr id="3" name="Content Placeholder 2">
            <a:extLst>
              <a:ext uri="{FF2B5EF4-FFF2-40B4-BE49-F238E27FC236}">
                <a16:creationId xmlns:a16="http://schemas.microsoft.com/office/drawing/2014/main" id="{196BAB8E-A805-86B0-BCD0-4F1BB9969407}"/>
              </a:ext>
            </a:extLst>
          </p:cNvPr>
          <p:cNvSpPr>
            <a:spLocks noGrp="1"/>
          </p:cNvSpPr>
          <p:nvPr>
            <p:ph idx="1"/>
          </p:nvPr>
        </p:nvSpPr>
        <p:spPr>
          <a:xfrm>
            <a:off x="620111" y="2556932"/>
            <a:ext cx="10941268" cy="3318936"/>
          </a:xfrm>
        </p:spPr>
        <p:txBody>
          <a:bodyPr>
            <a:normAutofit/>
          </a:bodyPr>
          <a:lstStyle/>
          <a:p>
            <a:pPr>
              <a:lnSpc>
                <a:spcPct val="90000"/>
              </a:lnSpc>
            </a:pPr>
            <a:r>
              <a:rPr lang="en-US" sz="2000" b="1" dirty="0"/>
              <a:t>What requires Jimbo’s Gumbo and Grill to have a sprinkler system in accordance with NFPA 13.</a:t>
            </a:r>
          </a:p>
          <a:p>
            <a:pPr>
              <a:lnSpc>
                <a:spcPct val="90000"/>
              </a:lnSpc>
            </a:pPr>
            <a:r>
              <a:rPr lang="en-US" sz="1800" dirty="0"/>
              <a:t>Manatee County Fire Ordinance, which is recognized and approved by the state of Florida, is designed to be more stringent than the Florida Fire Prevention Code (FFPC). </a:t>
            </a:r>
          </a:p>
          <a:p>
            <a:pPr>
              <a:lnSpc>
                <a:spcPct val="90000"/>
              </a:lnSpc>
            </a:pPr>
            <a:r>
              <a:rPr lang="en-US" sz="1800" b="1" dirty="0">
                <a:latin typeface="Garamond" panose="02020404030301010803" pitchFamily="18" charset="0"/>
              </a:rPr>
              <a:t>Section 6: Application - 6.1 </a:t>
            </a:r>
            <a:r>
              <a:rPr lang="en-US" sz="1800" dirty="0">
                <a:latin typeface="Garamond" panose="02020404030301010803" pitchFamily="18" charset="0"/>
              </a:rPr>
              <a:t>The provisions of this Code shall apply to all buildings, structures, vehicles, marine vessels, premises, and conditions within this jurisdiction. </a:t>
            </a:r>
            <a:r>
              <a:rPr lang="en-US" sz="1800" b="1" u="sng" dirty="0">
                <a:latin typeface="Garamond" panose="02020404030301010803" pitchFamily="18" charset="0"/>
              </a:rPr>
              <a:t>The provisions of this Code shall apply equally to existing as well as new buildings </a:t>
            </a:r>
            <a:r>
              <a:rPr lang="en-US" sz="1800" dirty="0">
                <a:latin typeface="Garamond" panose="02020404030301010803" pitchFamily="18" charset="0"/>
              </a:rPr>
              <a:t>(unless specifically noted in this </a:t>
            </a:r>
            <a:r>
              <a:rPr lang="en-US" sz="1800">
                <a:latin typeface="Garamond" panose="02020404030301010803" pitchFamily="18" charset="0"/>
              </a:rPr>
              <a:t>Code)…</a:t>
            </a:r>
            <a:endParaRPr lang="en-US" sz="1800" dirty="0"/>
          </a:p>
        </p:txBody>
      </p:sp>
      <p:sp>
        <p:nvSpPr>
          <p:cNvPr id="4" name="Slide Number Placeholder 3">
            <a:extLst>
              <a:ext uri="{FF2B5EF4-FFF2-40B4-BE49-F238E27FC236}">
                <a16:creationId xmlns:a16="http://schemas.microsoft.com/office/drawing/2014/main" id="{35ACA302-96CE-C1B6-5E32-3493BCFC64D2}"/>
              </a:ext>
            </a:extLst>
          </p:cNvPr>
          <p:cNvSpPr>
            <a:spLocks noGrp="1"/>
          </p:cNvSpPr>
          <p:nvPr>
            <p:ph type="sldNum" sz="quarter" idx="12"/>
          </p:nvPr>
        </p:nvSpPr>
        <p:spPr>
          <a:xfrm>
            <a:off x="10353901" y="5969000"/>
            <a:ext cx="542697" cy="279400"/>
          </a:xfrm>
        </p:spPr>
        <p:txBody>
          <a:bodyPr>
            <a:noAutofit/>
          </a:bodyPr>
          <a:lstStyle/>
          <a:p>
            <a:pPr>
              <a:spcAft>
                <a:spcPts val="600"/>
              </a:spcAft>
            </a:pPr>
            <a:r>
              <a:rPr lang="en-US" sz="2400"/>
              <a:t>5</a:t>
            </a:r>
          </a:p>
        </p:txBody>
      </p:sp>
    </p:spTree>
    <p:extLst>
      <p:ext uri="{BB962C8B-B14F-4D97-AF65-F5344CB8AC3E}">
        <p14:creationId xmlns:p14="http://schemas.microsoft.com/office/powerpoint/2010/main" val="322529225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24D28-81F8-933D-2806-A3449D374F09}"/>
              </a:ext>
            </a:extLst>
          </p:cNvPr>
          <p:cNvSpPr>
            <a:spLocks noGrp="1"/>
          </p:cNvSpPr>
          <p:nvPr>
            <p:ph type="title"/>
          </p:nvPr>
        </p:nvSpPr>
        <p:spPr>
          <a:xfrm>
            <a:off x="1295402" y="982132"/>
            <a:ext cx="9601196" cy="1303867"/>
          </a:xfrm>
        </p:spPr>
        <p:txBody>
          <a:bodyPr>
            <a:normAutofit fontScale="90000"/>
          </a:bodyPr>
          <a:lstStyle/>
          <a:p>
            <a:r>
              <a:rPr lang="en-US"/>
              <a:t>Supporting Documents cont.</a:t>
            </a:r>
            <a:br>
              <a:rPr lang="en-US"/>
            </a:br>
            <a:r>
              <a:rPr lang="en-US"/>
              <a:t>Local Ordinance</a:t>
            </a:r>
          </a:p>
        </p:txBody>
      </p:sp>
      <p:sp>
        <p:nvSpPr>
          <p:cNvPr id="3" name="Content Placeholder 2">
            <a:extLst>
              <a:ext uri="{FF2B5EF4-FFF2-40B4-BE49-F238E27FC236}">
                <a16:creationId xmlns:a16="http://schemas.microsoft.com/office/drawing/2014/main" id="{196BAB8E-A805-86B0-BCD0-4F1BB9969407}"/>
              </a:ext>
            </a:extLst>
          </p:cNvPr>
          <p:cNvSpPr>
            <a:spLocks noGrp="1"/>
          </p:cNvSpPr>
          <p:nvPr>
            <p:ph idx="1"/>
          </p:nvPr>
        </p:nvSpPr>
        <p:spPr>
          <a:xfrm>
            <a:off x="1295401" y="2556932"/>
            <a:ext cx="9601195" cy="3318936"/>
          </a:xfrm>
        </p:spPr>
        <p:txBody>
          <a:bodyPr>
            <a:normAutofit/>
          </a:bodyPr>
          <a:lstStyle/>
          <a:p>
            <a:r>
              <a:rPr lang="en-US"/>
              <a:t>Section 7: Authority – Local Ordinance </a:t>
            </a:r>
          </a:p>
          <a:p>
            <a:pPr lvl="1"/>
            <a:r>
              <a:rPr lang="en-US"/>
              <a:t>7.1 This Code Shall be administered and enforced by the Fire Official designated by the governing authority of this jurisdiction as having this responsibility. They shall meet those qualifications as may be set forth by the jurisdiction as being necessary to effectively administer this Code. </a:t>
            </a:r>
          </a:p>
          <a:p>
            <a:pPr lvl="1"/>
            <a:r>
              <a:rPr lang="en-US"/>
              <a:t>7.2 This act shall be deemed an exercise of the enforcement power of Manatee County Fire Rescue for the preservation and protection of the public health, peace, safety, and welfare, and all provisions of this Code shall be liberally construed for that purpose. </a:t>
            </a:r>
          </a:p>
          <a:p>
            <a:pPr lvl="1">
              <a:lnSpc>
                <a:spcPct val="90000"/>
              </a:lnSpc>
              <a:buFont typeface="Arial" panose="020B0604020202020204" pitchFamily="34" charset="0"/>
              <a:buChar char="•"/>
            </a:pPr>
            <a:endParaRPr lang="en-US" sz="1800"/>
          </a:p>
        </p:txBody>
      </p:sp>
      <p:sp>
        <p:nvSpPr>
          <p:cNvPr id="4" name="Slide Number Placeholder 3">
            <a:extLst>
              <a:ext uri="{FF2B5EF4-FFF2-40B4-BE49-F238E27FC236}">
                <a16:creationId xmlns:a16="http://schemas.microsoft.com/office/drawing/2014/main" id="{35ACA302-96CE-C1B6-5E32-3493BCFC64D2}"/>
              </a:ext>
            </a:extLst>
          </p:cNvPr>
          <p:cNvSpPr>
            <a:spLocks noGrp="1"/>
          </p:cNvSpPr>
          <p:nvPr>
            <p:ph type="sldNum" sz="quarter" idx="12"/>
          </p:nvPr>
        </p:nvSpPr>
        <p:spPr>
          <a:xfrm>
            <a:off x="10353901" y="5969000"/>
            <a:ext cx="542697" cy="279400"/>
          </a:xfrm>
        </p:spPr>
        <p:txBody>
          <a:bodyPr>
            <a:noAutofit/>
          </a:bodyPr>
          <a:lstStyle/>
          <a:p>
            <a:pPr>
              <a:spcAft>
                <a:spcPts val="600"/>
              </a:spcAft>
            </a:pPr>
            <a:r>
              <a:rPr lang="en-US" sz="2400"/>
              <a:t>6</a:t>
            </a:r>
          </a:p>
        </p:txBody>
      </p:sp>
    </p:spTree>
    <p:extLst>
      <p:ext uri="{BB962C8B-B14F-4D97-AF65-F5344CB8AC3E}">
        <p14:creationId xmlns:p14="http://schemas.microsoft.com/office/powerpoint/2010/main" val="256210026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E6E1520-2FF6-4854-9AF4-AEF2311B5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1" name="Rectangle 10">
              <a:extLst>
                <a:ext uri="{FF2B5EF4-FFF2-40B4-BE49-F238E27FC236}">
                  <a16:creationId xmlns:a16="http://schemas.microsoft.com/office/drawing/2014/main" id="{BA5D1594-F7BA-4C1C-9385-FD09BD2A6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51BC212-81ED-4D4F-A9E1-FE62C9B06D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3" name="Picture 12">
                <a:extLst>
                  <a:ext uri="{FF2B5EF4-FFF2-40B4-BE49-F238E27FC236}">
                    <a16:creationId xmlns:a16="http://schemas.microsoft.com/office/drawing/2014/main" id="{A2993D6C-D352-4196-8909-21BFE986372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DC52BDAD-556E-4C4C-B776-FD44D9082A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46D91A09-3DF6-490E-955F-8671B86A13F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6" name="Picture 15">
                <a:extLst>
                  <a:ext uri="{FF2B5EF4-FFF2-40B4-BE49-F238E27FC236}">
                    <a16:creationId xmlns:a16="http://schemas.microsoft.com/office/drawing/2014/main" id="{DEAA77F7-514B-46E6-980A-60EF524833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9A8374F5-34FA-F880-BAEF-57BF38665E58}"/>
              </a:ext>
            </a:extLst>
          </p:cNvPr>
          <p:cNvSpPr>
            <a:spLocks noGrp="1"/>
          </p:cNvSpPr>
          <p:nvPr>
            <p:ph type="title"/>
          </p:nvPr>
        </p:nvSpPr>
        <p:spPr>
          <a:xfrm>
            <a:off x="7535825" y="982132"/>
            <a:ext cx="3360772" cy="1303867"/>
          </a:xfrm>
        </p:spPr>
        <p:txBody>
          <a:bodyPr>
            <a:noAutofit/>
          </a:bodyPr>
          <a:lstStyle/>
          <a:p>
            <a:r>
              <a:rPr lang="en-US" sz="3200"/>
              <a:t>Supporting Documents cont.</a:t>
            </a:r>
            <a:br>
              <a:rPr lang="en-US" sz="3200"/>
            </a:br>
            <a:r>
              <a:rPr lang="en-US" sz="3200"/>
              <a:t>Local Ordinance</a:t>
            </a:r>
          </a:p>
        </p:txBody>
      </p:sp>
      <p:sp>
        <p:nvSpPr>
          <p:cNvPr id="18" name="Rectangle 17">
            <a:extLst>
              <a:ext uri="{FF2B5EF4-FFF2-40B4-BE49-F238E27FC236}">
                <a16:creationId xmlns:a16="http://schemas.microsoft.com/office/drawing/2014/main" id="{64D0FF6F-093D-47AB-9CBA-8BBEF7F73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7" descr="A screenshot of a computer&#10;&#10;Description automatically generated">
            <a:extLst>
              <a:ext uri="{FF2B5EF4-FFF2-40B4-BE49-F238E27FC236}">
                <a16:creationId xmlns:a16="http://schemas.microsoft.com/office/drawing/2014/main" id="{38DE7082-3063-0930-BE2B-D75650E1E293}"/>
              </a:ext>
            </a:extLst>
          </p:cNvPr>
          <p:cNvPicPr>
            <a:picLocks noChangeAspect="1"/>
          </p:cNvPicPr>
          <p:nvPr/>
        </p:nvPicPr>
        <p:blipFill>
          <a:blip r:embed="rId5"/>
          <a:stretch>
            <a:fillRect/>
          </a:stretch>
        </p:blipFill>
        <p:spPr>
          <a:xfrm>
            <a:off x="611188" y="758954"/>
            <a:ext cx="6905726" cy="5330950"/>
          </a:xfrm>
          <a:prstGeom prst="rect">
            <a:avLst/>
          </a:prstGeom>
        </p:spPr>
      </p:pic>
      <p:cxnSp>
        <p:nvCxnSpPr>
          <p:cNvPr id="20" name="Straight Connector 19">
            <a:extLst>
              <a:ext uri="{FF2B5EF4-FFF2-40B4-BE49-F238E27FC236}">
                <a16:creationId xmlns:a16="http://schemas.microsoft.com/office/drawing/2014/main" id="{1163510C-FF2B-41B2-AEFC-A952A75074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E052806E-3F17-F3FF-AA1D-5AAA82A45BBD}"/>
              </a:ext>
            </a:extLst>
          </p:cNvPr>
          <p:cNvSpPr>
            <a:spLocks noGrp="1"/>
          </p:cNvSpPr>
          <p:nvPr>
            <p:ph idx="1"/>
          </p:nvPr>
        </p:nvSpPr>
        <p:spPr>
          <a:xfrm>
            <a:off x="7535824" y="2556932"/>
            <a:ext cx="3360771" cy="3318936"/>
          </a:xfrm>
        </p:spPr>
        <p:txBody>
          <a:bodyPr>
            <a:normAutofit/>
          </a:bodyPr>
          <a:lstStyle/>
          <a:p>
            <a:r>
              <a:rPr lang="en-US"/>
              <a:t>Local Amendments to the Florida Fire Prevention Code</a:t>
            </a:r>
          </a:p>
          <a:p>
            <a:r>
              <a:rPr lang="en-US"/>
              <a:t>Posted on the State Fire Marshal’s website</a:t>
            </a:r>
          </a:p>
        </p:txBody>
      </p:sp>
      <p:sp>
        <p:nvSpPr>
          <p:cNvPr id="4" name="Slide Number Placeholder 3">
            <a:extLst>
              <a:ext uri="{FF2B5EF4-FFF2-40B4-BE49-F238E27FC236}">
                <a16:creationId xmlns:a16="http://schemas.microsoft.com/office/drawing/2014/main" id="{F0A3E002-E56B-E798-F332-6D927A33EB71}"/>
              </a:ext>
            </a:extLst>
          </p:cNvPr>
          <p:cNvSpPr>
            <a:spLocks noGrp="1"/>
          </p:cNvSpPr>
          <p:nvPr>
            <p:ph type="sldNum" sz="quarter" idx="12"/>
          </p:nvPr>
        </p:nvSpPr>
        <p:spPr>
          <a:xfrm>
            <a:off x="10353901" y="6032160"/>
            <a:ext cx="542697" cy="216240"/>
          </a:xfrm>
        </p:spPr>
        <p:txBody>
          <a:bodyPr>
            <a:noAutofit/>
          </a:bodyPr>
          <a:lstStyle/>
          <a:p>
            <a:pPr>
              <a:spcAft>
                <a:spcPts val="600"/>
              </a:spcAft>
            </a:pPr>
            <a:r>
              <a:rPr lang="en-US" sz="2400"/>
              <a:t>7</a:t>
            </a:r>
          </a:p>
        </p:txBody>
      </p:sp>
      <p:sp>
        <p:nvSpPr>
          <p:cNvPr id="6" name="Frame 5">
            <a:extLst>
              <a:ext uri="{FF2B5EF4-FFF2-40B4-BE49-F238E27FC236}">
                <a16:creationId xmlns:a16="http://schemas.microsoft.com/office/drawing/2014/main" id="{7CF24C92-D7E3-3455-F83C-D8C256BE912D}"/>
              </a:ext>
            </a:extLst>
          </p:cNvPr>
          <p:cNvSpPr/>
          <p:nvPr/>
        </p:nvSpPr>
        <p:spPr>
          <a:xfrm>
            <a:off x="1092643" y="3079531"/>
            <a:ext cx="5942687" cy="349469"/>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620B1371-90E6-01CB-4B68-B5C09E363BB6}"/>
              </a:ext>
            </a:extLst>
          </p:cNvPr>
          <p:cNvSpPr/>
          <p:nvPr/>
        </p:nvSpPr>
        <p:spPr>
          <a:xfrm>
            <a:off x="1092643" y="3079531"/>
            <a:ext cx="5942686" cy="3494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2A04A9C-A0D3-CA11-9E46-0FB0A68FE46C}"/>
              </a:ext>
            </a:extLst>
          </p:cNvPr>
          <p:cNvSpPr txBox="1"/>
          <p:nvPr/>
        </p:nvSpPr>
        <p:spPr>
          <a:xfrm>
            <a:off x="1111551" y="3093196"/>
            <a:ext cx="5942688" cy="369332"/>
          </a:xfrm>
          <a:prstGeom prst="rect">
            <a:avLst/>
          </a:prstGeom>
          <a:noFill/>
        </p:spPr>
        <p:txBody>
          <a:bodyPr wrap="square" rtlCol="0">
            <a:spAutoFit/>
          </a:bodyPr>
          <a:lstStyle/>
          <a:p>
            <a:r>
              <a:rPr lang="en-US">
                <a:highlight>
                  <a:srgbClr val="FFFF00"/>
                </a:highlight>
              </a:rPr>
              <a:t>Manatee County Fire Rescue.                  Manatee          District</a:t>
            </a:r>
          </a:p>
        </p:txBody>
      </p:sp>
    </p:spTree>
    <p:extLst>
      <p:ext uri="{BB962C8B-B14F-4D97-AF65-F5344CB8AC3E}">
        <p14:creationId xmlns:p14="http://schemas.microsoft.com/office/powerpoint/2010/main" val="2531379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53B07-557F-2D4E-2DAD-71D9703B74E3}"/>
              </a:ext>
            </a:extLst>
          </p:cNvPr>
          <p:cNvSpPr>
            <a:spLocks noGrp="1"/>
          </p:cNvSpPr>
          <p:nvPr>
            <p:ph type="title"/>
          </p:nvPr>
        </p:nvSpPr>
        <p:spPr/>
        <p:txBody>
          <a:bodyPr>
            <a:normAutofit fontScale="90000"/>
          </a:bodyPr>
          <a:lstStyle/>
          <a:p>
            <a:r>
              <a:rPr lang="en-US"/>
              <a:t>Supporting Documents cont.</a:t>
            </a:r>
            <a:br>
              <a:rPr lang="en-US"/>
            </a:br>
            <a:r>
              <a:rPr lang="en-US"/>
              <a:t>Local Ordinance</a:t>
            </a:r>
          </a:p>
        </p:txBody>
      </p:sp>
      <p:sp>
        <p:nvSpPr>
          <p:cNvPr id="3" name="Content Placeholder 2">
            <a:extLst>
              <a:ext uri="{FF2B5EF4-FFF2-40B4-BE49-F238E27FC236}">
                <a16:creationId xmlns:a16="http://schemas.microsoft.com/office/drawing/2014/main" id="{DF6FB016-CA85-43F1-68C3-99D6F25D70DF}"/>
              </a:ext>
            </a:extLst>
          </p:cNvPr>
          <p:cNvSpPr>
            <a:spLocks noGrp="1"/>
          </p:cNvSpPr>
          <p:nvPr>
            <p:ph idx="1"/>
          </p:nvPr>
        </p:nvSpPr>
        <p:spPr/>
        <p:txBody>
          <a:bodyPr/>
          <a:lstStyle/>
          <a:p>
            <a:r>
              <a:rPr lang="en-US"/>
              <a:t>Local Ordinance, Section 21, Table 1</a:t>
            </a:r>
          </a:p>
          <a:p>
            <a:endParaRPr lang="en-US"/>
          </a:p>
        </p:txBody>
      </p:sp>
      <p:sp>
        <p:nvSpPr>
          <p:cNvPr id="4" name="Slide Number Placeholder 3">
            <a:extLst>
              <a:ext uri="{FF2B5EF4-FFF2-40B4-BE49-F238E27FC236}">
                <a16:creationId xmlns:a16="http://schemas.microsoft.com/office/drawing/2014/main" id="{66FF70C1-F671-7045-18E9-9B39302E4D84}"/>
              </a:ext>
            </a:extLst>
          </p:cNvPr>
          <p:cNvSpPr>
            <a:spLocks noGrp="1"/>
          </p:cNvSpPr>
          <p:nvPr>
            <p:ph type="sldNum" sz="quarter" idx="12"/>
          </p:nvPr>
        </p:nvSpPr>
        <p:spPr/>
        <p:txBody>
          <a:bodyPr/>
          <a:lstStyle/>
          <a:p>
            <a:r>
              <a:rPr lang="en-US" sz="2400"/>
              <a:t>8</a:t>
            </a:r>
          </a:p>
        </p:txBody>
      </p:sp>
      <p:pic>
        <p:nvPicPr>
          <p:cNvPr id="5" name="Picture 4" descr="A table with text and images&#10;&#10;Description automatically generated">
            <a:extLst>
              <a:ext uri="{FF2B5EF4-FFF2-40B4-BE49-F238E27FC236}">
                <a16:creationId xmlns:a16="http://schemas.microsoft.com/office/drawing/2014/main" id="{AFFB4272-CED4-C038-1FA1-2BBDE96A06A9}"/>
              </a:ext>
            </a:extLst>
          </p:cNvPr>
          <p:cNvPicPr>
            <a:picLocks noChangeAspect="1"/>
          </p:cNvPicPr>
          <p:nvPr/>
        </p:nvPicPr>
        <p:blipFill>
          <a:blip r:embed="rId2"/>
          <a:stretch>
            <a:fillRect/>
          </a:stretch>
        </p:blipFill>
        <p:spPr>
          <a:xfrm>
            <a:off x="655540" y="3098043"/>
            <a:ext cx="10917761" cy="2777826"/>
          </a:xfrm>
          <a:prstGeom prst="rect">
            <a:avLst/>
          </a:prstGeom>
        </p:spPr>
      </p:pic>
    </p:spTree>
    <p:extLst>
      <p:ext uri="{BB962C8B-B14F-4D97-AF65-F5344CB8AC3E}">
        <p14:creationId xmlns:p14="http://schemas.microsoft.com/office/powerpoint/2010/main" val="20860511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D02CC4F1AE074B878C8631B09CF3A4" ma:contentTypeVersion="16" ma:contentTypeDescription="Create a new document." ma:contentTypeScope="" ma:versionID="b1dba4cf4d8367ade073aec9c9a96642">
  <xsd:schema xmlns:xsd="http://www.w3.org/2001/XMLSchema" xmlns:xs="http://www.w3.org/2001/XMLSchema" xmlns:p="http://schemas.microsoft.com/office/2006/metadata/properties" xmlns:ns2="0a3cae39-0c35-4a81-9ec8-fa6c33f0b0a6" xmlns:ns3="d46c6941-cbc2-4bce-9a40-48cff00d74e5" targetNamespace="http://schemas.microsoft.com/office/2006/metadata/properties" ma:root="true" ma:fieldsID="610301517a69959df342a33e6e75dab3" ns2:_="" ns3:_="">
    <xsd:import namespace="0a3cae39-0c35-4a81-9ec8-fa6c33f0b0a6"/>
    <xsd:import namespace="d46c6941-cbc2-4bce-9a40-48cff00d74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3cae39-0c35-4a81-9ec8-fa6c33f0b0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c8ef882-5065-4c9d-9ee0-a8a866b4a18c"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6c6941-cbc2-4bce-9a40-48cff00d74e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40a967b-0693-4dcf-8e75-0f2419e51d7a}" ma:internalName="TaxCatchAll" ma:showField="CatchAllData" ma:web="d46c6941-cbc2-4bce-9a40-48cff00d74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a3cae39-0c35-4a81-9ec8-fa6c33f0b0a6">
      <Terms xmlns="http://schemas.microsoft.com/office/infopath/2007/PartnerControls"/>
    </lcf76f155ced4ddcb4097134ff3c332f>
    <TaxCatchAll xmlns="d46c6941-cbc2-4bce-9a40-48cff00d74e5" xsi:nil="true"/>
  </documentManagement>
</p:properties>
</file>

<file path=customXml/itemProps1.xml><?xml version="1.0" encoding="utf-8"?>
<ds:datastoreItem xmlns:ds="http://schemas.openxmlformats.org/officeDocument/2006/customXml" ds:itemID="{7DDC09B1-DC75-40E9-892A-FCDA60E88C3D}">
  <ds:schemaRefs>
    <ds:schemaRef ds:uri="http://schemas.microsoft.com/sharepoint/v3/contenttype/forms"/>
  </ds:schemaRefs>
</ds:datastoreItem>
</file>

<file path=customXml/itemProps2.xml><?xml version="1.0" encoding="utf-8"?>
<ds:datastoreItem xmlns:ds="http://schemas.openxmlformats.org/officeDocument/2006/customXml" ds:itemID="{B2C4BD39-3DFD-444E-9B4D-86AA592959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3cae39-0c35-4a81-9ec8-fa6c33f0b0a6"/>
    <ds:schemaRef ds:uri="d46c6941-cbc2-4bce-9a40-48cff00d74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08F6DA-0794-4755-B52F-178576D4E96D}">
  <ds:schemaRefs>
    <ds:schemaRef ds:uri="d46c6941-cbc2-4bce-9a40-48cff00d74e5"/>
    <ds:schemaRef ds:uri="http://schemas.openxmlformats.org/package/2006/metadata/core-properties"/>
    <ds:schemaRef ds:uri="0a3cae39-0c35-4a81-9ec8-fa6c33f0b0a6"/>
    <ds:schemaRef ds:uri="http://purl.org/dc/elements/1.1/"/>
    <ds:schemaRef ds:uri="http://purl.org/dc/terms/"/>
    <ds:schemaRef ds:uri="http://purl.org/dc/dcmitype/"/>
    <ds:schemaRef ds:uri="http://schemas.microsoft.com/office/2006/documentManagement/types"/>
    <ds:schemaRef ds:uri="http://schemas.microsoft.com/office/infopath/2007/PartnerControls"/>
    <ds:schemaRef ds:uri="http://www.w3.org/XML/1998/namespa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{C37F087B-2C4E-564E-8007-FCF12179653A}tf10001064</Template>
  <TotalTime>0</TotalTime>
  <Words>681</Words>
  <Application>Microsoft Macintosh PowerPoint</Application>
  <PresentationFormat>Widescreen</PresentationFormat>
  <Paragraphs>72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Garamond</vt:lpstr>
      <vt:lpstr>Organic</vt:lpstr>
      <vt:lpstr>Jimbo’s Gumbo and Grill</vt:lpstr>
      <vt:lpstr>Overview</vt:lpstr>
      <vt:lpstr>Background of Jimbo’s</vt:lpstr>
      <vt:lpstr>Definition</vt:lpstr>
      <vt:lpstr>Supporting Documents 2023 Florida Statutes Chapter 633 – Fire Prevention &amp; Control </vt:lpstr>
      <vt:lpstr>Supporting Documents cont. Local Ordinance</vt:lpstr>
      <vt:lpstr>Supporting Documents cont. Local Ordinance</vt:lpstr>
      <vt:lpstr>Supporting Documents cont. Local Ordinance</vt:lpstr>
      <vt:lpstr>Supporting Documents cont. Local Ordinance</vt:lpstr>
      <vt:lpstr>Supporting Documents cont. FFPC 101 Chapter 12 – New Assembly</vt:lpstr>
      <vt:lpstr>Closing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Church</dc:title>
  <dc:creator>Lisa Kiernan</dc:creator>
  <cp:lastModifiedBy>Nick Riffe</cp:lastModifiedBy>
  <cp:revision>1</cp:revision>
  <cp:lastPrinted>2024-02-20T19:43:42Z</cp:lastPrinted>
  <dcterms:created xsi:type="dcterms:W3CDTF">2024-02-20T13:48:51Z</dcterms:created>
  <dcterms:modified xsi:type="dcterms:W3CDTF">2024-02-29T13:39:51Z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0x0101007DD02CC4F1AE074B878C8631B09CF3A4</vt:lpwstr>
  </property>
  <property fmtid="{D5CDD505-2E9C-101B-9397-08002B2CF9AE}" pid="3" name="MediaServiceImageTags">
    <vt:lpwstr/>
  </property>
</Properties>
</file>