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17"/>
  </p:notesMasterIdLst>
  <p:sldIdLst>
    <p:sldId id="256" r:id="rId5"/>
    <p:sldId id="265" r:id="rId6"/>
    <p:sldId id="260" r:id="rId7"/>
    <p:sldId id="269" r:id="rId8"/>
    <p:sldId id="267" r:id="rId9"/>
    <p:sldId id="270" r:id="rId10"/>
    <p:sldId id="268" r:id="rId11"/>
    <p:sldId id="259" r:id="rId12"/>
    <p:sldId id="266" r:id="rId13"/>
    <p:sldId id="262" r:id="rId14"/>
    <p:sldId id="263"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D9EB1-9506-5452-CE22-52FEE4604D40}" v="3" dt="2024-02-29T18:23:10.373"/>
    <p1510:client id="{29D94349-AC5C-99F3-92C7-F67CDBE78D18}" v="626" dt="2024-02-28T20:54:46.606"/>
    <p1510:client id="{2B54DF75-594E-BF23-3720-7ED65158DEA5}" v="24" dt="2024-02-28T13:32:42.192"/>
    <p1510:client id="{820D8185-0F9D-E121-CA27-1A75B11E499A}" v="129" dt="2024-02-29T18:40:39.407"/>
    <p1510:client id="{84666CB8-DF4D-9195-47FA-AFB62AF8E34F}" v="3" dt="2024-02-28T13:39:09.284"/>
    <p1510:client id="{93794DA4-A9DC-9666-8A3E-8D17A47B5D0C}" v="131" dt="2024-02-29T13:39:47.319"/>
    <p1510:client id="{BA891632-8F6A-F044-6891-5178D0B79EAB}" v="46" dt="2024-02-29T13:15:33.481"/>
    <p1510:client id="{E6699837-73FA-13D1-B110-86A06A9C1601}" v="413" dt="2024-02-28T12:37:24.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Kiernan" userId="S::sedillol@wmfr.org::0c2024e3-1862-498c-afe9-1d6e69331494" providerId="AD" clId="Web-{93794DA4-A9DC-9666-8A3E-8D17A47B5D0C}"/>
    <pc:docChg chg="addSld delSld modSld sldOrd addMainMaster delMainMaster modMainMaster">
      <pc:chgData name="Lisa Kiernan" userId="S::sedillol@wmfr.org::0c2024e3-1862-498c-afe9-1d6e69331494" providerId="AD" clId="Web-{93794DA4-A9DC-9666-8A3E-8D17A47B5D0C}" dt="2024-02-29T13:39:46.991" v="110" actId="20577"/>
      <pc:docMkLst>
        <pc:docMk/>
      </pc:docMkLst>
      <pc:sldChg chg="delSp modSp mod modClrScheme delDesignElem chgLayout">
        <pc:chgData name="Lisa Kiernan" userId="S::sedillol@wmfr.org::0c2024e3-1862-498c-afe9-1d6e69331494" providerId="AD" clId="Web-{93794DA4-A9DC-9666-8A3E-8D17A47B5D0C}" dt="2024-02-29T13:28:34.296" v="1"/>
        <pc:sldMkLst>
          <pc:docMk/>
          <pc:sldMk cId="1120467302" sldId="256"/>
        </pc:sldMkLst>
        <pc:spChg chg="mod ord">
          <ac:chgData name="Lisa Kiernan" userId="S::sedillol@wmfr.org::0c2024e3-1862-498c-afe9-1d6e69331494" providerId="AD" clId="Web-{93794DA4-A9DC-9666-8A3E-8D17A47B5D0C}" dt="2024-02-29T13:28:34.296" v="1"/>
          <ac:spMkLst>
            <pc:docMk/>
            <pc:sldMk cId="1120467302" sldId="256"/>
            <ac:spMk id="2" creationId="{432D3852-19C5-4FFC-5002-CAFF493A1EDD}"/>
          </ac:spMkLst>
        </pc:spChg>
        <pc:spChg chg="mod ord">
          <ac:chgData name="Lisa Kiernan" userId="S::sedillol@wmfr.org::0c2024e3-1862-498c-afe9-1d6e69331494" providerId="AD" clId="Web-{93794DA4-A9DC-9666-8A3E-8D17A47B5D0C}" dt="2024-02-29T13:28:34.296" v="1"/>
          <ac:spMkLst>
            <pc:docMk/>
            <pc:sldMk cId="1120467302" sldId="256"/>
            <ac:spMk id="3" creationId="{14EF40A0-A450-5A9F-1DF6-716EC1084269}"/>
          </ac:spMkLst>
        </pc:spChg>
        <pc:grpChg chg="del">
          <ac:chgData name="Lisa Kiernan" userId="S::sedillol@wmfr.org::0c2024e3-1862-498c-afe9-1d6e69331494" providerId="AD" clId="Web-{93794DA4-A9DC-9666-8A3E-8D17A47B5D0C}" dt="2024-02-29T13:28:25.140" v="0"/>
          <ac:grpSpMkLst>
            <pc:docMk/>
            <pc:sldMk cId="1120467302" sldId="256"/>
            <ac:grpSpMk id="9" creationId="{8583DFEB-5151-4660-89D5-CFF22B7D3373}"/>
          </ac:grpSpMkLst>
        </pc:grpChg>
        <pc:cxnChg chg="del">
          <ac:chgData name="Lisa Kiernan" userId="S::sedillol@wmfr.org::0c2024e3-1862-498c-afe9-1d6e69331494" providerId="AD" clId="Web-{93794DA4-A9DC-9666-8A3E-8D17A47B5D0C}" dt="2024-02-29T13:28:25.140" v="0"/>
          <ac:cxnSpMkLst>
            <pc:docMk/>
            <pc:sldMk cId="1120467302" sldId="256"/>
            <ac:cxnSpMk id="18" creationId="{A2791DF4-D04C-49C1-8B91-E745F20463D1}"/>
          </ac:cxnSpMkLst>
        </pc:cxnChg>
      </pc:sldChg>
      <pc:sldChg chg="modSp add del mod ord modClrScheme chgLayout">
        <pc:chgData name="Lisa Kiernan" userId="S::sedillol@wmfr.org::0c2024e3-1862-498c-afe9-1d6e69331494" providerId="AD" clId="Web-{93794DA4-A9DC-9666-8A3E-8D17A47B5D0C}" dt="2024-02-29T13:39:33.960" v="107" actId="20577"/>
        <pc:sldMkLst>
          <pc:docMk/>
          <pc:sldMk cId="3225292256" sldId="259"/>
        </pc:sldMkLst>
        <pc:spChg chg="mod ord">
          <ac:chgData name="Lisa Kiernan" userId="S::sedillol@wmfr.org::0c2024e3-1862-498c-afe9-1d6e69331494" providerId="AD" clId="Web-{93794DA4-A9DC-9666-8A3E-8D17A47B5D0C}" dt="2024-02-29T13:28:34.296" v="1"/>
          <ac:spMkLst>
            <pc:docMk/>
            <pc:sldMk cId="3225292256" sldId="259"/>
            <ac:spMk id="2" creationId="{2D824D28-81F8-933D-2806-A3449D374F09}"/>
          </ac:spMkLst>
        </pc:spChg>
        <pc:spChg chg="mod ord">
          <ac:chgData name="Lisa Kiernan" userId="S::sedillol@wmfr.org::0c2024e3-1862-498c-afe9-1d6e69331494" providerId="AD" clId="Web-{93794DA4-A9DC-9666-8A3E-8D17A47B5D0C}" dt="2024-02-29T13:35:02.354" v="53" actId="20577"/>
          <ac:spMkLst>
            <pc:docMk/>
            <pc:sldMk cId="3225292256" sldId="259"/>
            <ac:spMk id="3" creationId="{196BAB8E-A805-86B0-BCD0-4F1BB9969407}"/>
          </ac:spMkLst>
        </pc:spChg>
        <pc:spChg chg="mod ord">
          <ac:chgData name="Lisa Kiernan" userId="S::sedillol@wmfr.org::0c2024e3-1862-498c-afe9-1d6e69331494" providerId="AD" clId="Web-{93794DA4-A9DC-9666-8A3E-8D17A47B5D0C}" dt="2024-02-29T13:39:33.960" v="107" actId="20577"/>
          <ac:spMkLst>
            <pc:docMk/>
            <pc:sldMk cId="3225292256" sldId="259"/>
            <ac:spMk id="4" creationId="{35ACA302-96CE-C1B6-5E32-3493BCFC64D2}"/>
          </ac:spMkLst>
        </pc:spChg>
      </pc:sldChg>
      <pc:sldChg chg="addSp delSp modSp mod setBg modClrScheme delDesignElem chgLayout">
        <pc:chgData name="Lisa Kiernan" userId="S::sedillol@wmfr.org::0c2024e3-1862-498c-afe9-1d6e69331494" providerId="AD" clId="Web-{93794DA4-A9DC-9666-8A3E-8D17A47B5D0C}" dt="2024-02-29T13:31:25.935" v="14" actId="1076"/>
        <pc:sldMkLst>
          <pc:docMk/>
          <pc:sldMk cId="1965422248" sldId="260"/>
        </pc:sldMkLst>
        <pc:spChg chg="mod ord">
          <ac:chgData name="Lisa Kiernan" userId="S::sedillol@wmfr.org::0c2024e3-1862-498c-afe9-1d6e69331494" providerId="AD" clId="Web-{93794DA4-A9DC-9666-8A3E-8D17A47B5D0C}" dt="2024-02-29T13:29:57.389" v="5"/>
          <ac:spMkLst>
            <pc:docMk/>
            <pc:sldMk cId="1965422248" sldId="260"/>
            <ac:spMk id="2" creationId="{71987BA2-5FF8-AEF9-B7FC-C6A6E6027F32}"/>
          </ac:spMkLst>
        </pc:spChg>
        <pc:spChg chg="mod ord">
          <ac:chgData name="Lisa Kiernan" userId="S::sedillol@wmfr.org::0c2024e3-1862-498c-afe9-1d6e69331494" providerId="AD" clId="Web-{93794DA4-A9DC-9666-8A3E-8D17A47B5D0C}" dt="2024-02-29T13:31:25.935" v="14" actId="1076"/>
          <ac:spMkLst>
            <pc:docMk/>
            <pc:sldMk cId="1965422248" sldId="260"/>
            <ac:spMk id="3" creationId="{53E1B5A1-4472-C0A5-DFDA-73ECBF329C67}"/>
          </ac:spMkLst>
        </pc:spChg>
        <pc:spChg chg="mod ord">
          <ac:chgData name="Lisa Kiernan" userId="S::sedillol@wmfr.org::0c2024e3-1862-498c-afe9-1d6e69331494" providerId="AD" clId="Web-{93794DA4-A9DC-9666-8A3E-8D17A47B5D0C}" dt="2024-02-29T13:30:32.013" v="12" actId="20577"/>
          <ac:spMkLst>
            <pc:docMk/>
            <pc:sldMk cId="1965422248" sldId="260"/>
            <ac:spMk id="4" creationId="{BDD13263-CAFD-D55D-D5FC-D502A9CAB60A}"/>
          </ac:spMkLst>
        </pc:spChg>
        <pc:spChg chg="del">
          <ac:chgData name="Lisa Kiernan" userId="S::sedillol@wmfr.org::0c2024e3-1862-498c-afe9-1d6e69331494" providerId="AD" clId="Web-{93794DA4-A9DC-9666-8A3E-8D17A47B5D0C}" dt="2024-02-29T13:28:25.140" v="0"/>
          <ac:spMkLst>
            <pc:docMk/>
            <pc:sldMk cId="1965422248" sldId="260"/>
            <ac:spMk id="6" creationId="{78A17A72-B88B-450E-835A-1C2722503AF2}"/>
          </ac:spMkLst>
        </pc:spChg>
        <pc:spChg chg="del">
          <ac:chgData name="Lisa Kiernan" userId="S::sedillol@wmfr.org::0c2024e3-1862-498c-afe9-1d6e69331494" providerId="AD" clId="Web-{93794DA4-A9DC-9666-8A3E-8D17A47B5D0C}" dt="2024-02-29T13:28:25.140" v="0"/>
          <ac:spMkLst>
            <pc:docMk/>
            <pc:sldMk cId="1965422248" sldId="260"/>
            <ac:spMk id="7" creationId="{B1D13D13-FAEE-4BC8-B0D0-9D476834B2C1}"/>
          </ac:spMkLst>
        </pc:spChg>
        <pc:spChg chg="add">
          <ac:chgData name="Lisa Kiernan" userId="S::sedillol@wmfr.org::0c2024e3-1862-498c-afe9-1d6e69331494" providerId="AD" clId="Web-{93794DA4-A9DC-9666-8A3E-8D17A47B5D0C}" dt="2024-02-29T13:29:57.389" v="5"/>
          <ac:spMkLst>
            <pc:docMk/>
            <pc:sldMk cId="1965422248" sldId="260"/>
            <ac:spMk id="10" creationId="{001B0E35-F788-4608-ABBE-0D971AA5028F}"/>
          </ac:spMkLst>
        </pc:spChg>
        <pc:spChg chg="add">
          <ac:chgData name="Lisa Kiernan" userId="S::sedillol@wmfr.org::0c2024e3-1862-498c-afe9-1d6e69331494" providerId="AD" clId="Web-{93794DA4-A9DC-9666-8A3E-8D17A47B5D0C}" dt="2024-02-29T13:29:57.389" v="5"/>
          <ac:spMkLst>
            <pc:docMk/>
            <pc:sldMk cId="1965422248" sldId="260"/>
            <ac:spMk id="12" creationId="{4431B8EA-FCCA-47DD-A0C4-A653EC4AB846}"/>
          </ac:spMkLst>
        </pc:spChg>
        <pc:spChg chg="add">
          <ac:chgData name="Lisa Kiernan" userId="S::sedillol@wmfr.org::0c2024e3-1862-498c-afe9-1d6e69331494" providerId="AD" clId="Web-{93794DA4-A9DC-9666-8A3E-8D17A47B5D0C}" dt="2024-02-29T13:29:57.389" v="5"/>
          <ac:spMkLst>
            <pc:docMk/>
            <pc:sldMk cId="1965422248" sldId="260"/>
            <ac:spMk id="14" creationId="{1C781EDE-83AA-44D6-8054-A4E2D6F28086}"/>
          </ac:spMkLst>
        </pc:spChg>
        <pc:cxnChg chg="del">
          <ac:chgData name="Lisa Kiernan" userId="S::sedillol@wmfr.org::0c2024e3-1862-498c-afe9-1d6e69331494" providerId="AD" clId="Web-{93794DA4-A9DC-9666-8A3E-8D17A47B5D0C}" dt="2024-02-29T13:28:25.140" v="0"/>
          <ac:cxnSpMkLst>
            <pc:docMk/>
            <pc:sldMk cId="1965422248" sldId="260"/>
            <ac:cxnSpMk id="8" creationId="{87ADDECF-37FB-45A1-BAD3-6252E3064A1E}"/>
          </ac:cxnSpMkLst>
        </pc:cxnChg>
      </pc:sldChg>
      <pc:sldChg chg="addSp delSp modSp del mod modClrScheme delDesignElem chgLayout">
        <pc:chgData name="Lisa Kiernan" userId="S::sedillol@wmfr.org::0c2024e3-1862-498c-afe9-1d6e69331494" providerId="AD" clId="Web-{93794DA4-A9DC-9666-8A3E-8D17A47B5D0C}" dt="2024-02-29T13:32:50.809" v="30"/>
        <pc:sldMkLst>
          <pc:docMk/>
          <pc:sldMk cId="3466176068" sldId="261"/>
        </pc:sldMkLst>
        <pc:spChg chg="mod ord">
          <ac:chgData name="Lisa Kiernan" userId="S::sedillol@wmfr.org::0c2024e3-1862-498c-afe9-1d6e69331494" providerId="AD" clId="Web-{93794DA4-A9DC-9666-8A3E-8D17A47B5D0C}" dt="2024-02-29T13:29:39.983" v="3"/>
          <ac:spMkLst>
            <pc:docMk/>
            <pc:sldMk cId="3466176068" sldId="261"/>
            <ac:spMk id="2" creationId="{5E31A4E6-E523-9535-FE8E-FF81F42E7D62}"/>
          </ac:spMkLst>
        </pc:spChg>
        <pc:spChg chg="mod ord">
          <ac:chgData name="Lisa Kiernan" userId="S::sedillol@wmfr.org::0c2024e3-1862-498c-afe9-1d6e69331494" providerId="AD" clId="Web-{93794DA4-A9DC-9666-8A3E-8D17A47B5D0C}" dt="2024-02-29T13:31:50.825" v="15" actId="20577"/>
          <ac:spMkLst>
            <pc:docMk/>
            <pc:sldMk cId="3466176068" sldId="261"/>
            <ac:spMk id="3" creationId="{B3644680-CF23-0FDC-60A8-12E08393983A}"/>
          </ac:spMkLst>
        </pc:spChg>
        <pc:spChg chg="mod ord">
          <ac:chgData name="Lisa Kiernan" userId="S::sedillol@wmfr.org::0c2024e3-1862-498c-afe9-1d6e69331494" providerId="AD" clId="Web-{93794DA4-A9DC-9666-8A3E-8D17A47B5D0C}" dt="2024-02-29T13:29:39.983" v="3"/>
          <ac:spMkLst>
            <pc:docMk/>
            <pc:sldMk cId="3466176068" sldId="261"/>
            <ac:spMk id="4" creationId="{59F34B51-DE6C-39F7-F300-AE771EDAFD35}"/>
          </ac:spMkLst>
        </pc:spChg>
        <pc:spChg chg="add">
          <ac:chgData name="Lisa Kiernan" userId="S::sedillol@wmfr.org::0c2024e3-1862-498c-afe9-1d6e69331494" providerId="AD" clId="Web-{93794DA4-A9DC-9666-8A3E-8D17A47B5D0C}" dt="2024-02-29T13:29:39.983" v="3"/>
          <ac:spMkLst>
            <pc:docMk/>
            <pc:sldMk cId="3466176068" sldId="261"/>
            <ac:spMk id="6" creationId="{001B0E35-F788-4608-ABBE-0D971AA5028F}"/>
          </ac:spMkLst>
        </pc:spChg>
        <pc:spChg chg="add">
          <ac:chgData name="Lisa Kiernan" userId="S::sedillol@wmfr.org::0c2024e3-1862-498c-afe9-1d6e69331494" providerId="AD" clId="Web-{93794DA4-A9DC-9666-8A3E-8D17A47B5D0C}" dt="2024-02-29T13:29:39.983" v="3"/>
          <ac:spMkLst>
            <pc:docMk/>
            <pc:sldMk cId="3466176068" sldId="261"/>
            <ac:spMk id="7" creationId="{4431B8EA-FCCA-47DD-A0C4-A653EC4AB846}"/>
          </ac:spMkLst>
        </pc:spChg>
        <pc:spChg chg="add">
          <ac:chgData name="Lisa Kiernan" userId="S::sedillol@wmfr.org::0c2024e3-1862-498c-afe9-1d6e69331494" providerId="AD" clId="Web-{93794DA4-A9DC-9666-8A3E-8D17A47B5D0C}" dt="2024-02-29T13:29:39.983" v="3"/>
          <ac:spMkLst>
            <pc:docMk/>
            <pc:sldMk cId="3466176068" sldId="261"/>
            <ac:spMk id="8" creationId="{1C781EDE-83AA-44D6-8054-A4E2D6F28086}"/>
          </ac:spMkLst>
        </pc:spChg>
        <pc:spChg chg="del">
          <ac:chgData name="Lisa Kiernan" userId="S::sedillol@wmfr.org::0c2024e3-1862-498c-afe9-1d6e69331494" providerId="AD" clId="Web-{93794DA4-A9DC-9666-8A3E-8D17A47B5D0C}" dt="2024-02-29T13:28:25.140" v="0"/>
          <ac:spMkLst>
            <pc:docMk/>
            <pc:sldMk cId="3466176068" sldId="261"/>
            <ac:spMk id="9" creationId="{C44B17FE-2E14-47B6-B5A8-4363DE76952D}"/>
          </ac:spMkLst>
        </pc:spChg>
        <pc:spChg chg="del">
          <ac:chgData name="Lisa Kiernan" userId="S::sedillol@wmfr.org::0c2024e3-1862-498c-afe9-1d6e69331494" providerId="AD" clId="Web-{93794DA4-A9DC-9666-8A3E-8D17A47B5D0C}" dt="2024-02-29T13:28:25.140" v="0"/>
          <ac:spMkLst>
            <pc:docMk/>
            <pc:sldMk cId="3466176068" sldId="261"/>
            <ac:spMk id="11" creationId="{14E53280-E6EB-47D2-B0BB-78B772DC4B90}"/>
          </ac:spMkLst>
        </pc:spChg>
        <pc:spChg chg="del">
          <ac:chgData name="Lisa Kiernan" userId="S::sedillol@wmfr.org::0c2024e3-1862-498c-afe9-1d6e69331494" providerId="AD" clId="Web-{93794DA4-A9DC-9666-8A3E-8D17A47B5D0C}" dt="2024-02-29T13:28:25.140" v="0"/>
          <ac:spMkLst>
            <pc:docMk/>
            <pc:sldMk cId="3466176068" sldId="261"/>
            <ac:spMk id="13" creationId="{E44C4738-31FA-4AA4-9D3A-9B0F0B1F5FBC}"/>
          </ac:spMkLst>
        </pc:spChg>
        <pc:spChg chg="del">
          <ac:chgData name="Lisa Kiernan" userId="S::sedillol@wmfr.org::0c2024e3-1862-498c-afe9-1d6e69331494" providerId="AD" clId="Web-{93794DA4-A9DC-9666-8A3E-8D17A47B5D0C}" dt="2024-02-29T13:28:25.140" v="0"/>
          <ac:spMkLst>
            <pc:docMk/>
            <pc:sldMk cId="3466176068" sldId="261"/>
            <ac:spMk id="15" creationId="{809F3F69-CB9E-4C14-8F9B-7565980C8770}"/>
          </ac:spMkLst>
        </pc:spChg>
      </pc:sldChg>
      <pc:sldChg chg="addSp delSp modSp mod modClrScheme chgLayout">
        <pc:chgData name="Lisa Kiernan" userId="S::sedillol@wmfr.org::0c2024e3-1862-498c-afe9-1d6e69331494" providerId="AD" clId="Web-{93794DA4-A9DC-9666-8A3E-8D17A47B5D0C}" dt="2024-02-29T13:39:43.272" v="109" actId="20577"/>
        <pc:sldMkLst>
          <pc:docMk/>
          <pc:sldMk cId="3167318181" sldId="262"/>
        </pc:sldMkLst>
        <pc:spChg chg="mod ord">
          <ac:chgData name="Lisa Kiernan" userId="S::sedillol@wmfr.org::0c2024e3-1862-498c-afe9-1d6e69331494" providerId="AD" clId="Web-{93794DA4-A9DC-9666-8A3E-8D17A47B5D0C}" dt="2024-02-29T13:28:34.296" v="1"/>
          <ac:spMkLst>
            <pc:docMk/>
            <pc:sldMk cId="3167318181" sldId="262"/>
            <ac:spMk id="2" creationId="{EC87A662-05D3-B203-47CD-ED9E72B281C8}"/>
          </ac:spMkLst>
        </pc:spChg>
        <pc:spChg chg="mod ord">
          <ac:chgData name="Lisa Kiernan" userId="S::sedillol@wmfr.org::0c2024e3-1862-498c-afe9-1d6e69331494" providerId="AD" clId="Web-{93794DA4-A9DC-9666-8A3E-8D17A47B5D0C}" dt="2024-02-29T13:35:31.619" v="55"/>
          <ac:spMkLst>
            <pc:docMk/>
            <pc:sldMk cId="3167318181" sldId="262"/>
            <ac:spMk id="3" creationId="{9FA9CC51-7271-7AF1-8842-447B9DBFDBAA}"/>
          </ac:spMkLst>
        </pc:spChg>
        <pc:spChg chg="mod ord">
          <ac:chgData name="Lisa Kiernan" userId="S::sedillol@wmfr.org::0c2024e3-1862-498c-afe9-1d6e69331494" providerId="AD" clId="Web-{93794DA4-A9DC-9666-8A3E-8D17A47B5D0C}" dt="2024-02-29T13:39:43.272" v="109" actId="20577"/>
          <ac:spMkLst>
            <pc:docMk/>
            <pc:sldMk cId="3167318181" sldId="262"/>
            <ac:spMk id="5" creationId="{3182F61C-561F-8117-0B6D-6F1A6CA58858}"/>
          </ac:spMkLst>
        </pc:spChg>
        <pc:spChg chg="add del">
          <ac:chgData name="Lisa Kiernan" userId="S::sedillol@wmfr.org::0c2024e3-1862-498c-afe9-1d6e69331494" providerId="AD" clId="Web-{93794DA4-A9DC-9666-8A3E-8D17A47B5D0C}" dt="2024-02-29T13:35:31.619" v="55"/>
          <ac:spMkLst>
            <pc:docMk/>
            <pc:sldMk cId="3167318181" sldId="262"/>
            <ac:spMk id="18" creationId="{C58F50C0-4016-4C4C-A16C-7FB78458EA5F}"/>
          </ac:spMkLst>
        </pc:spChg>
        <pc:grpChg chg="add del">
          <ac:chgData name="Lisa Kiernan" userId="S::sedillol@wmfr.org::0c2024e3-1862-498c-afe9-1d6e69331494" providerId="AD" clId="Web-{93794DA4-A9DC-9666-8A3E-8D17A47B5D0C}" dt="2024-02-29T13:35:31.619" v="55"/>
          <ac:grpSpMkLst>
            <pc:docMk/>
            <pc:sldMk cId="3167318181" sldId="262"/>
            <ac:grpSpMk id="10" creationId="{E2DE7AF0-E273-4B62-8C79-B80D8DEB4566}"/>
          </ac:grpSpMkLst>
        </pc:grpChg>
        <pc:picChg chg="mod ord">
          <ac:chgData name="Lisa Kiernan" userId="S::sedillol@wmfr.org::0c2024e3-1862-498c-afe9-1d6e69331494" providerId="AD" clId="Web-{93794DA4-A9DC-9666-8A3E-8D17A47B5D0C}" dt="2024-02-29T13:35:31.619" v="55"/>
          <ac:picMkLst>
            <pc:docMk/>
            <pc:sldMk cId="3167318181" sldId="262"/>
            <ac:picMk id="4" creationId="{691718A3-B13D-3D53-839B-079A35958B31}"/>
          </ac:picMkLst>
        </pc:picChg>
        <pc:cxnChg chg="add del">
          <ac:chgData name="Lisa Kiernan" userId="S::sedillol@wmfr.org::0c2024e3-1862-498c-afe9-1d6e69331494" providerId="AD" clId="Web-{93794DA4-A9DC-9666-8A3E-8D17A47B5D0C}" dt="2024-02-29T13:35:31.619" v="55"/>
          <ac:cxnSpMkLst>
            <pc:docMk/>
            <pc:sldMk cId="3167318181" sldId="262"/>
            <ac:cxnSpMk id="20" creationId="{93D74A0E-D021-4691-9206-1EAA0E4E64E7}"/>
          </ac:cxnSpMkLst>
        </pc:cxnChg>
      </pc:sldChg>
      <pc:sldChg chg="modSp mod modClrScheme delAnim chgLayout">
        <pc:chgData name="Lisa Kiernan" userId="S::sedillol@wmfr.org::0c2024e3-1862-498c-afe9-1d6e69331494" providerId="AD" clId="Web-{93794DA4-A9DC-9666-8A3E-8D17A47B5D0C}" dt="2024-02-29T13:39:46.991" v="110" actId="20577"/>
        <pc:sldMkLst>
          <pc:docMk/>
          <pc:sldMk cId="1394647826" sldId="263"/>
        </pc:sldMkLst>
        <pc:spChg chg="mod ord">
          <ac:chgData name="Lisa Kiernan" userId="S::sedillol@wmfr.org::0c2024e3-1862-498c-afe9-1d6e69331494" providerId="AD" clId="Web-{93794DA4-A9DC-9666-8A3E-8D17A47B5D0C}" dt="2024-02-29T13:28:34.296" v="1"/>
          <ac:spMkLst>
            <pc:docMk/>
            <pc:sldMk cId="1394647826" sldId="263"/>
            <ac:spMk id="2" creationId="{9C2E583C-71E8-615B-FFC8-DA2BB612615B}"/>
          </ac:spMkLst>
        </pc:spChg>
        <pc:spChg chg="mod ord">
          <ac:chgData name="Lisa Kiernan" userId="S::sedillol@wmfr.org::0c2024e3-1862-498c-afe9-1d6e69331494" providerId="AD" clId="Web-{93794DA4-A9DC-9666-8A3E-8D17A47B5D0C}" dt="2024-02-29T13:37:50.148" v="93" actId="20577"/>
          <ac:spMkLst>
            <pc:docMk/>
            <pc:sldMk cId="1394647826" sldId="263"/>
            <ac:spMk id="3" creationId="{2C1CD4DD-9570-EB83-A7BB-0068E7655566}"/>
          </ac:spMkLst>
        </pc:spChg>
        <pc:spChg chg="mod ord">
          <ac:chgData name="Lisa Kiernan" userId="S::sedillol@wmfr.org::0c2024e3-1862-498c-afe9-1d6e69331494" providerId="AD" clId="Web-{93794DA4-A9DC-9666-8A3E-8D17A47B5D0C}" dt="2024-02-29T13:39:46.991" v="110" actId="20577"/>
          <ac:spMkLst>
            <pc:docMk/>
            <pc:sldMk cId="1394647826" sldId="263"/>
            <ac:spMk id="4" creationId="{C0F0FA7B-A56D-4D93-1CBF-0E15E548A110}"/>
          </ac:spMkLst>
        </pc:spChg>
      </pc:sldChg>
      <pc:sldChg chg="modSp mod modClrScheme chgLayout">
        <pc:chgData name="Lisa Kiernan" userId="S::sedillol@wmfr.org::0c2024e3-1862-498c-afe9-1d6e69331494" providerId="AD" clId="Web-{93794DA4-A9DC-9666-8A3E-8D17A47B5D0C}" dt="2024-02-29T13:28:34.296" v="1"/>
        <pc:sldMkLst>
          <pc:docMk/>
          <pc:sldMk cId="1106590492" sldId="264"/>
        </pc:sldMkLst>
        <pc:spChg chg="mod ord">
          <ac:chgData name="Lisa Kiernan" userId="S::sedillol@wmfr.org::0c2024e3-1862-498c-afe9-1d6e69331494" providerId="AD" clId="Web-{93794DA4-A9DC-9666-8A3E-8D17A47B5D0C}" dt="2024-02-29T13:28:34.296" v="1"/>
          <ac:spMkLst>
            <pc:docMk/>
            <pc:sldMk cId="1106590492" sldId="264"/>
            <ac:spMk id="2" creationId="{C54F992B-1A5B-2F03-3DA3-4748BEC73053}"/>
          </ac:spMkLst>
        </pc:spChg>
      </pc:sldChg>
      <pc:sldChg chg="modSp mod modClrScheme chgLayout">
        <pc:chgData name="Lisa Kiernan" userId="S::sedillol@wmfr.org::0c2024e3-1862-498c-afe9-1d6e69331494" providerId="AD" clId="Web-{93794DA4-A9DC-9666-8A3E-8D17A47B5D0C}" dt="2024-02-29T13:30:19.561" v="9" actId="20577"/>
        <pc:sldMkLst>
          <pc:docMk/>
          <pc:sldMk cId="4062169371" sldId="265"/>
        </pc:sldMkLst>
        <pc:spChg chg="mod ord">
          <ac:chgData name="Lisa Kiernan" userId="S::sedillol@wmfr.org::0c2024e3-1862-498c-afe9-1d6e69331494" providerId="AD" clId="Web-{93794DA4-A9DC-9666-8A3E-8D17A47B5D0C}" dt="2024-02-29T13:28:34.296" v="1"/>
          <ac:spMkLst>
            <pc:docMk/>
            <pc:sldMk cId="4062169371" sldId="265"/>
            <ac:spMk id="2" creationId="{4B5B02E6-2CA1-D77D-D4CB-E8F641A9515D}"/>
          </ac:spMkLst>
        </pc:spChg>
        <pc:spChg chg="mod ord">
          <ac:chgData name="Lisa Kiernan" userId="S::sedillol@wmfr.org::0c2024e3-1862-498c-afe9-1d6e69331494" providerId="AD" clId="Web-{93794DA4-A9DC-9666-8A3E-8D17A47B5D0C}" dt="2024-02-29T13:28:34.296" v="1"/>
          <ac:spMkLst>
            <pc:docMk/>
            <pc:sldMk cId="4062169371" sldId="265"/>
            <ac:spMk id="3" creationId="{226EF93A-4741-A3B1-24A4-919C99B90533}"/>
          </ac:spMkLst>
        </pc:spChg>
        <pc:spChg chg="mod ord">
          <ac:chgData name="Lisa Kiernan" userId="S::sedillol@wmfr.org::0c2024e3-1862-498c-afe9-1d6e69331494" providerId="AD" clId="Web-{93794DA4-A9DC-9666-8A3E-8D17A47B5D0C}" dt="2024-02-29T13:30:19.561" v="9" actId="20577"/>
          <ac:spMkLst>
            <pc:docMk/>
            <pc:sldMk cId="4062169371" sldId="265"/>
            <ac:spMk id="4" creationId="{E8DA3BF4-9E16-5C5B-864F-CFF39624B400}"/>
          </ac:spMkLst>
        </pc:spChg>
      </pc:sldChg>
      <pc:sldChg chg="modSp mod modClrScheme chgLayout">
        <pc:chgData name="Lisa Kiernan" userId="S::sedillol@wmfr.org::0c2024e3-1862-498c-afe9-1d6e69331494" providerId="AD" clId="Web-{93794DA4-A9DC-9666-8A3E-8D17A47B5D0C}" dt="2024-02-29T13:39:38.428" v="108" actId="20577"/>
        <pc:sldMkLst>
          <pc:docMk/>
          <pc:sldMk cId="3925956661" sldId="266"/>
        </pc:sldMkLst>
        <pc:spChg chg="mod ord">
          <ac:chgData name="Lisa Kiernan" userId="S::sedillol@wmfr.org::0c2024e3-1862-498c-afe9-1d6e69331494" providerId="AD" clId="Web-{93794DA4-A9DC-9666-8A3E-8D17A47B5D0C}" dt="2024-02-29T13:28:34.296" v="1"/>
          <ac:spMkLst>
            <pc:docMk/>
            <pc:sldMk cId="3925956661" sldId="266"/>
            <ac:spMk id="2" creationId="{04FC14EE-15A2-5F4C-0F05-41D73BE5817D}"/>
          </ac:spMkLst>
        </pc:spChg>
        <pc:spChg chg="mod ord">
          <ac:chgData name="Lisa Kiernan" userId="S::sedillol@wmfr.org::0c2024e3-1862-498c-afe9-1d6e69331494" providerId="AD" clId="Web-{93794DA4-A9DC-9666-8A3E-8D17A47B5D0C}" dt="2024-02-29T13:34:38.073" v="46" actId="20577"/>
          <ac:spMkLst>
            <pc:docMk/>
            <pc:sldMk cId="3925956661" sldId="266"/>
            <ac:spMk id="3" creationId="{37BA663E-C21C-5B9B-C902-87994F18F3FB}"/>
          </ac:spMkLst>
        </pc:spChg>
        <pc:spChg chg="mod ord">
          <ac:chgData name="Lisa Kiernan" userId="S::sedillol@wmfr.org::0c2024e3-1862-498c-afe9-1d6e69331494" providerId="AD" clId="Web-{93794DA4-A9DC-9666-8A3E-8D17A47B5D0C}" dt="2024-02-29T13:39:38.428" v="108" actId="20577"/>
          <ac:spMkLst>
            <pc:docMk/>
            <pc:sldMk cId="3925956661" sldId="266"/>
            <ac:spMk id="4" creationId="{8EAE8E1F-9712-E8A5-77F2-3F183A01F080}"/>
          </ac:spMkLst>
        </pc:spChg>
      </pc:sldChg>
      <pc:sldChg chg="addSp modSp mod modClrScheme chgLayout">
        <pc:chgData name="Lisa Kiernan" userId="S::sedillol@wmfr.org::0c2024e3-1862-498c-afe9-1d6e69331494" providerId="AD" clId="Web-{93794DA4-A9DC-9666-8A3E-8D17A47B5D0C}" dt="2024-02-29T13:38:54.429" v="99" actId="20577"/>
        <pc:sldMkLst>
          <pc:docMk/>
          <pc:sldMk cId="614090204" sldId="267"/>
        </pc:sldMkLst>
        <pc:spChg chg="mod ord">
          <ac:chgData name="Lisa Kiernan" userId="S::sedillol@wmfr.org::0c2024e3-1862-498c-afe9-1d6e69331494" providerId="AD" clId="Web-{93794DA4-A9DC-9666-8A3E-8D17A47B5D0C}" dt="2024-02-29T13:28:34.296" v="1"/>
          <ac:spMkLst>
            <pc:docMk/>
            <pc:sldMk cId="614090204" sldId="267"/>
            <ac:spMk id="2" creationId="{8EC3D7A1-FA24-F6A7-3B10-717559171E08}"/>
          </ac:spMkLst>
        </pc:spChg>
        <pc:spChg chg="mod ord">
          <ac:chgData name="Lisa Kiernan" userId="S::sedillol@wmfr.org::0c2024e3-1862-498c-afe9-1d6e69331494" providerId="AD" clId="Web-{93794DA4-A9DC-9666-8A3E-8D17A47B5D0C}" dt="2024-02-29T13:28:34.296" v="1"/>
          <ac:spMkLst>
            <pc:docMk/>
            <pc:sldMk cId="614090204" sldId="267"/>
            <ac:spMk id="3" creationId="{0B3616D4-3764-C0C2-CBB1-2D0071B4A500}"/>
          </ac:spMkLst>
        </pc:spChg>
        <pc:spChg chg="add mod">
          <ac:chgData name="Lisa Kiernan" userId="S::sedillol@wmfr.org::0c2024e3-1862-498c-afe9-1d6e69331494" providerId="AD" clId="Web-{93794DA4-A9DC-9666-8A3E-8D17A47B5D0C}" dt="2024-02-29T13:38:54.429" v="99" actId="20577"/>
          <ac:spMkLst>
            <pc:docMk/>
            <pc:sldMk cId="614090204" sldId="267"/>
            <ac:spMk id="5" creationId="{EC587BBF-25A7-6501-02BA-30E5659A3B99}"/>
          </ac:spMkLst>
        </pc:spChg>
      </pc:sldChg>
      <pc:sldChg chg="addSp modSp mod ord modClrScheme chgLayout">
        <pc:chgData name="Lisa Kiernan" userId="S::sedillol@wmfr.org::0c2024e3-1862-498c-afe9-1d6e69331494" providerId="AD" clId="Web-{93794DA4-A9DC-9666-8A3E-8D17A47B5D0C}" dt="2024-02-29T13:39:28.756" v="106" actId="20577"/>
        <pc:sldMkLst>
          <pc:docMk/>
          <pc:sldMk cId="1406068590" sldId="268"/>
        </pc:sldMkLst>
        <pc:spChg chg="mod ord">
          <ac:chgData name="Lisa Kiernan" userId="S::sedillol@wmfr.org::0c2024e3-1862-498c-afe9-1d6e69331494" providerId="AD" clId="Web-{93794DA4-A9DC-9666-8A3E-8D17A47B5D0C}" dt="2024-02-29T13:28:34.296" v="1"/>
          <ac:spMkLst>
            <pc:docMk/>
            <pc:sldMk cId="1406068590" sldId="268"/>
            <ac:spMk id="2" creationId="{15729427-0373-3C6E-2CBC-B11C3A6F3D28}"/>
          </ac:spMkLst>
        </pc:spChg>
        <pc:spChg chg="mod ord">
          <ac:chgData name="Lisa Kiernan" userId="S::sedillol@wmfr.org::0c2024e3-1862-498c-afe9-1d6e69331494" providerId="AD" clId="Web-{93794DA4-A9DC-9666-8A3E-8D17A47B5D0C}" dt="2024-02-29T13:36:28.181" v="84" actId="20577"/>
          <ac:spMkLst>
            <pc:docMk/>
            <pc:sldMk cId="1406068590" sldId="268"/>
            <ac:spMk id="3" creationId="{DFE479B4-D8BF-A2E5-AB24-0C2320832D99}"/>
          </ac:spMkLst>
        </pc:spChg>
        <pc:spChg chg="add mod">
          <ac:chgData name="Lisa Kiernan" userId="S::sedillol@wmfr.org::0c2024e3-1862-498c-afe9-1d6e69331494" providerId="AD" clId="Web-{93794DA4-A9DC-9666-8A3E-8D17A47B5D0C}" dt="2024-02-29T13:39:28.756" v="106" actId="20577"/>
          <ac:spMkLst>
            <pc:docMk/>
            <pc:sldMk cId="1406068590" sldId="268"/>
            <ac:spMk id="4" creationId="{3B754A81-E9A8-053D-E66C-429C84DA8E2C}"/>
          </ac:spMkLst>
        </pc:spChg>
      </pc:sldChg>
      <pc:sldChg chg="addSp delSp modSp mod modClrScheme setClrOvrMap delDesignElem chgLayout">
        <pc:chgData name="Lisa Kiernan" userId="S::sedillol@wmfr.org::0c2024e3-1862-498c-afe9-1d6e69331494" providerId="AD" clId="Web-{93794DA4-A9DC-9666-8A3E-8D17A47B5D0C}" dt="2024-02-29T13:38:46.601" v="97" actId="20577"/>
        <pc:sldMkLst>
          <pc:docMk/>
          <pc:sldMk cId="1755175588" sldId="269"/>
        </pc:sldMkLst>
        <pc:spChg chg="mod ord">
          <ac:chgData name="Lisa Kiernan" userId="S::sedillol@wmfr.org::0c2024e3-1862-498c-afe9-1d6e69331494" providerId="AD" clId="Web-{93794DA4-A9DC-9666-8A3E-8D17A47B5D0C}" dt="2024-02-29T13:29:49.623" v="4"/>
          <ac:spMkLst>
            <pc:docMk/>
            <pc:sldMk cId="1755175588" sldId="269"/>
            <ac:spMk id="2" creationId="{1A2E043B-59E8-97ED-409B-ECB0A63D1AC4}"/>
          </ac:spMkLst>
        </pc:spChg>
        <pc:spChg chg="mod ord">
          <ac:chgData name="Lisa Kiernan" userId="S::sedillol@wmfr.org::0c2024e3-1862-498c-afe9-1d6e69331494" providerId="AD" clId="Web-{93794DA4-A9DC-9666-8A3E-8D17A47B5D0C}" dt="2024-02-29T13:33:12.808" v="32" actId="14100"/>
          <ac:spMkLst>
            <pc:docMk/>
            <pc:sldMk cId="1755175588" sldId="269"/>
            <ac:spMk id="3" creationId="{699D89DF-087A-2610-1ED7-0B026D6656FD}"/>
          </ac:spMkLst>
        </pc:spChg>
        <pc:spChg chg="add del mod">
          <ac:chgData name="Lisa Kiernan" userId="S::sedillol@wmfr.org::0c2024e3-1862-498c-afe9-1d6e69331494" providerId="AD" clId="Web-{93794DA4-A9DC-9666-8A3E-8D17A47B5D0C}" dt="2024-02-29T13:32:23.668" v="26"/>
          <ac:spMkLst>
            <pc:docMk/>
            <pc:sldMk cId="1755175588" sldId="269"/>
            <ac:spMk id="4" creationId="{64BC556F-AE3A-B006-FC8B-4AC0045800EF}"/>
          </ac:spMkLst>
        </pc:spChg>
        <pc:spChg chg="add">
          <ac:chgData name="Lisa Kiernan" userId="S::sedillol@wmfr.org::0c2024e3-1862-498c-afe9-1d6e69331494" providerId="AD" clId="Web-{93794DA4-A9DC-9666-8A3E-8D17A47B5D0C}" dt="2024-02-29T13:29:49.623" v="4"/>
          <ac:spMkLst>
            <pc:docMk/>
            <pc:sldMk cId="1755175588" sldId="269"/>
            <ac:spMk id="5" creationId="{001B0E35-F788-4608-ABBE-0D971AA5028F}"/>
          </ac:spMkLst>
        </pc:spChg>
        <pc:spChg chg="add">
          <ac:chgData name="Lisa Kiernan" userId="S::sedillol@wmfr.org::0c2024e3-1862-498c-afe9-1d6e69331494" providerId="AD" clId="Web-{93794DA4-A9DC-9666-8A3E-8D17A47B5D0C}" dt="2024-02-29T13:29:49.623" v="4"/>
          <ac:spMkLst>
            <pc:docMk/>
            <pc:sldMk cId="1755175588" sldId="269"/>
            <ac:spMk id="6" creationId="{4431B8EA-FCCA-47DD-A0C4-A653EC4AB846}"/>
          </ac:spMkLst>
        </pc:spChg>
        <pc:spChg chg="add">
          <ac:chgData name="Lisa Kiernan" userId="S::sedillol@wmfr.org::0c2024e3-1862-498c-afe9-1d6e69331494" providerId="AD" clId="Web-{93794DA4-A9DC-9666-8A3E-8D17A47B5D0C}" dt="2024-02-29T13:29:49.623" v="4"/>
          <ac:spMkLst>
            <pc:docMk/>
            <pc:sldMk cId="1755175588" sldId="269"/>
            <ac:spMk id="7" creationId="{1C781EDE-83AA-44D6-8054-A4E2D6F28086}"/>
          </ac:spMkLst>
        </pc:spChg>
        <pc:spChg chg="del">
          <ac:chgData name="Lisa Kiernan" userId="S::sedillol@wmfr.org::0c2024e3-1862-498c-afe9-1d6e69331494" providerId="AD" clId="Web-{93794DA4-A9DC-9666-8A3E-8D17A47B5D0C}" dt="2024-02-29T13:28:25.140" v="0"/>
          <ac:spMkLst>
            <pc:docMk/>
            <pc:sldMk cId="1755175588" sldId="269"/>
            <ac:spMk id="8" creationId="{47E4F490-FA76-4FF0-B36A-72B01E11751D}"/>
          </ac:spMkLst>
        </pc:spChg>
        <pc:spChg chg="add mod">
          <ac:chgData name="Lisa Kiernan" userId="S::sedillol@wmfr.org::0c2024e3-1862-498c-afe9-1d6e69331494" providerId="AD" clId="Web-{93794DA4-A9DC-9666-8A3E-8D17A47B5D0C}" dt="2024-02-29T13:38:46.601" v="97" actId="20577"/>
          <ac:spMkLst>
            <pc:docMk/>
            <pc:sldMk cId="1755175588" sldId="269"/>
            <ac:spMk id="9" creationId="{80207BFD-4C34-E5D3-0DA6-06AE47BD73A9}"/>
          </ac:spMkLst>
        </pc:spChg>
        <pc:spChg chg="del">
          <ac:chgData name="Lisa Kiernan" userId="S::sedillol@wmfr.org::0c2024e3-1862-498c-afe9-1d6e69331494" providerId="AD" clId="Web-{93794DA4-A9DC-9666-8A3E-8D17A47B5D0C}" dt="2024-02-29T13:28:25.140" v="0"/>
          <ac:spMkLst>
            <pc:docMk/>
            <pc:sldMk cId="1755175588" sldId="269"/>
            <ac:spMk id="10" creationId="{05C8C51A-4ECF-4857-8298-6C8334C7F885}"/>
          </ac:spMkLst>
        </pc:spChg>
        <pc:spChg chg="del">
          <ac:chgData name="Lisa Kiernan" userId="S::sedillol@wmfr.org::0c2024e3-1862-498c-afe9-1d6e69331494" providerId="AD" clId="Web-{93794DA4-A9DC-9666-8A3E-8D17A47B5D0C}" dt="2024-02-29T13:28:25.140" v="0"/>
          <ac:spMkLst>
            <pc:docMk/>
            <pc:sldMk cId="1755175588" sldId="269"/>
            <ac:spMk id="12" creationId="{A741C46E-A2A6-4DF0-84BD-502A2E56D061}"/>
          </ac:spMkLst>
        </pc:spChg>
        <pc:spChg chg="del">
          <ac:chgData name="Lisa Kiernan" userId="S::sedillol@wmfr.org::0c2024e3-1862-498c-afe9-1d6e69331494" providerId="AD" clId="Web-{93794DA4-A9DC-9666-8A3E-8D17A47B5D0C}" dt="2024-02-29T13:28:25.140" v="0"/>
          <ac:spMkLst>
            <pc:docMk/>
            <pc:sldMk cId="1755175588" sldId="269"/>
            <ac:spMk id="14" creationId="{67CE4C0A-D88E-41BB-8F06-8C0E2604BCDE}"/>
          </ac:spMkLst>
        </pc:spChg>
      </pc:sldChg>
      <pc:sldChg chg="addSp delSp modSp mod modClrScheme delDesignElem chgLayout">
        <pc:chgData name="Lisa Kiernan" userId="S::sedillol@wmfr.org::0c2024e3-1862-498c-afe9-1d6e69331494" providerId="AD" clId="Web-{93794DA4-A9DC-9666-8A3E-8D17A47B5D0C}" dt="2024-02-29T13:39:01.694" v="101" actId="20577"/>
        <pc:sldMkLst>
          <pc:docMk/>
          <pc:sldMk cId="2556016986" sldId="270"/>
        </pc:sldMkLst>
        <pc:spChg chg="mod ord">
          <ac:chgData name="Lisa Kiernan" userId="S::sedillol@wmfr.org::0c2024e3-1862-498c-afe9-1d6e69331494" providerId="AD" clId="Web-{93794DA4-A9DC-9666-8A3E-8D17A47B5D0C}" dt="2024-02-29T13:29:20.530" v="2"/>
          <ac:spMkLst>
            <pc:docMk/>
            <pc:sldMk cId="2556016986" sldId="270"/>
            <ac:spMk id="2" creationId="{6F99670F-F003-04AA-3D25-D0840134C9B8}"/>
          </ac:spMkLst>
        </pc:spChg>
        <pc:spChg chg="mod ord">
          <ac:chgData name="Lisa Kiernan" userId="S::sedillol@wmfr.org::0c2024e3-1862-498c-afe9-1d6e69331494" providerId="AD" clId="Web-{93794DA4-A9DC-9666-8A3E-8D17A47B5D0C}" dt="2024-02-29T13:29:20.530" v="2"/>
          <ac:spMkLst>
            <pc:docMk/>
            <pc:sldMk cId="2556016986" sldId="270"/>
            <ac:spMk id="3" creationId="{92756860-BFE1-D130-7A35-3E3C169E584D}"/>
          </ac:spMkLst>
        </pc:spChg>
        <pc:spChg chg="add mod">
          <ac:chgData name="Lisa Kiernan" userId="S::sedillol@wmfr.org::0c2024e3-1862-498c-afe9-1d6e69331494" providerId="AD" clId="Web-{93794DA4-A9DC-9666-8A3E-8D17A47B5D0C}" dt="2024-02-29T13:39:01.694" v="101" actId="20577"/>
          <ac:spMkLst>
            <pc:docMk/>
            <pc:sldMk cId="2556016986" sldId="270"/>
            <ac:spMk id="6" creationId="{11E3CDDE-7B32-E639-B3C8-70194A7A542F}"/>
          </ac:spMkLst>
        </pc:spChg>
        <pc:spChg chg="add">
          <ac:chgData name="Lisa Kiernan" userId="S::sedillol@wmfr.org::0c2024e3-1862-498c-afe9-1d6e69331494" providerId="AD" clId="Web-{93794DA4-A9DC-9666-8A3E-8D17A47B5D0C}" dt="2024-02-29T13:29:20.530" v="2"/>
          <ac:spMkLst>
            <pc:docMk/>
            <pc:sldMk cId="2556016986" sldId="270"/>
            <ac:spMk id="7" creationId="{A0FD21B8-15CD-4E95-815B-28757D24E45F}"/>
          </ac:spMkLst>
        </pc:spChg>
        <pc:spChg chg="del">
          <ac:chgData name="Lisa Kiernan" userId="S::sedillol@wmfr.org::0c2024e3-1862-498c-afe9-1d6e69331494" providerId="AD" clId="Web-{93794DA4-A9DC-9666-8A3E-8D17A47B5D0C}" dt="2024-02-29T13:28:25.140" v="0"/>
          <ac:spMkLst>
            <pc:docMk/>
            <pc:sldMk cId="2556016986" sldId="270"/>
            <ac:spMk id="10" creationId="{A0FD21B8-15CD-4E95-815B-28757D24E45F}"/>
          </ac:spMkLst>
        </pc:spChg>
        <pc:grpChg chg="add">
          <ac:chgData name="Lisa Kiernan" userId="S::sedillol@wmfr.org::0c2024e3-1862-498c-afe9-1d6e69331494" providerId="AD" clId="Web-{93794DA4-A9DC-9666-8A3E-8D17A47B5D0C}" dt="2024-02-29T13:29:20.530" v="2"/>
          <ac:grpSpMkLst>
            <pc:docMk/>
            <pc:sldMk cId="2556016986" sldId="270"/>
            <ac:grpSpMk id="8" creationId="{D3AD5231-3431-47B0-BD59-2155B4FA3878}"/>
          </ac:grpSpMkLst>
        </pc:grpChg>
        <pc:grpChg chg="del">
          <ac:chgData name="Lisa Kiernan" userId="S::sedillol@wmfr.org::0c2024e3-1862-498c-afe9-1d6e69331494" providerId="AD" clId="Web-{93794DA4-A9DC-9666-8A3E-8D17A47B5D0C}" dt="2024-02-29T13:28:25.140" v="0"/>
          <ac:grpSpMkLst>
            <pc:docMk/>
            <pc:sldMk cId="2556016986" sldId="270"/>
            <ac:grpSpMk id="12" creationId="{D3AD5231-3431-47B0-BD59-2155B4FA3878}"/>
          </ac:grpSpMkLst>
        </pc:grpChg>
        <pc:picChg chg="mod">
          <ac:chgData name="Lisa Kiernan" userId="S::sedillol@wmfr.org::0c2024e3-1862-498c-afe9-1d6e69331494" providerId="AD" clId="Web-{93794DA4-A9DC-9666-8A3E-8D17A47B5D0C}" dt="2024-02-29T13:29:20.530" v="2"/>
          <ac:picMkLst>
            <pc:docMk/>
            <pc:sldMk cId="2556016986" sldId="270"/>
            <ac:picMk id="4" creationId="{EE6BE187-C283-7CBD-3BC0-F35B4AF4AECD}"/>
          </ac:picMkLst>
        </pc:picChg>
        <pc:picChg chg="mod">
          <ac:chgData name="Lisa Kiernan" userId="S::sedillol@wmfr.org::0c2024e3-1862-498c-afe9-1d6e69331494" providerId="AD" clId="Web-{93794DA4-A9DC-9666-8A3E-8D17A47B5D0C}" dt="2024-02-29T13:29:20.530" v="2"/>
          <ac:picMkLst>
            <pc:docMk/>
            <pc:sldMk cId="2556016986" sldId="270"/>
            <ac:picMk id="5" creationId="{5A46C523-A3F7-1081-D833-13F128470EBC}"/>
          </ac:picMkLst>
        </pc:picChg>
        <pc:cxnChg chg="add">
          <ac:chgData name="Lisa Kiernan" userId="S::sedillol@wmfr.org::0c2024e3-1862-498c-afe9-1d6e69331494" providerId="AD" clId="Web-{93794DA4-A9DC-9666-8A3E-8D17A47B5D0C}" dt="2024-02-29T13:29:20.530" v="2"/>
          <ac:cxnSpMkLst>
            <pc:docMk/>
            <pc:sldMk cId="2556016986" sldId="270"/>
            <ac:cxnSpMk id="9" creationId="{70428BAA-6E0C-4E00-B5CE-ECEFC59BA7F7}"/>
          </ac:cxnSpMkLst>
        </pc:cxnChg>
        <pc:cxnChg chg="del">
          <ac:chgData name="Lisa Kiernan" userId="S::sedillol@wmfr.org::0c2024e3-1862-498c-afe9-1d6e69331494" providerId="AD" clId="Web-{93794DA4-A9DC-9666-8A3E-8D17A47B5D0C}" dt="2024-02-29T13:28:25.140" v="0"/>
          <ac:cxnSpMkLst>
            <pc:docMk/>
            <pc:sldMk cId="2556016986" sldId="270"/>
            <ac:cxnSpMk id="20" creationId="{70428BAA-6E0C-4E00-B5CE-ECEFC59BA7F7}"/>
          </ac:cxnSpMkLst>
        </pc:cxnChg>
      </pc:sldChg>
      <pc:sldMasterChg chg="del delSldLayout">
        <pc:chgData name="Lisa Kiernan" userId="S::sedillol@wmfr.org::0c2024e3-1862-498c-afe9-1d6e69331494" providerId="AD" clId="Web-{93794DA4-A9DC-9666-8A3E-8D17A47B5D0C}" dt="2024-02-29T13:28:25.140" v="0"/>
        <pc:sldMasterMkLst>
          <pc:docMk/>
          <pc:sldMasterMk cId="1139129" sldId="2147483732"/>
        </pc:sldMasterMkLst>
        <pc:sldLayoutChg chg="del">
          <pc:chgData name="Lisa Kiernan" userId="S::sedillol@wmfr.org::0c2024e3-1862-498c-afe9-1d6e69331494" providerId="AD" clId="Web-{93794DA4-A9DC-9666-8A3E-8D17A47B5D0C}" dt="2024-02-29T13:28:25.140" v="0"/>
          <pc:sldLayoutMkLst>
            <pc:docMk/>
            <pc:sldMasterMk cId="1139129" sldId="2147483732"/>
            <pc:sldLayoutMk cId="101944379" sldId="2147483733"/>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2349691475" sldId="2147483734"/>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3098823625" sldId="2147483735"/>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1548717891" sldId="2147483736"/>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865506714" sldId="2147483737"/>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510166056" sldId="2147483738"/>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3892794857" sldId="2147483739"/>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1028519536" sldId="2147483740"/>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3027271573" sldId="2147483741"/>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2893435626" sldId="2147483742"/>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3854134741" sldId="2147483743"/>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1877979091" sldId="2147483744"/>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3894619190" sldId="2147483745"/>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261043802" sldId="2147483746"/>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3151246146" sldId="2147483747"/>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1277018186" sldId="2147483748"/>
          </pc:sldLayoutMkLst>
        </pc:sldLayoutChg>
        <pc:sldLayoutChg chg="del">
          <pc:chgData name="Lisa Kiernan" userId="S::sedillol@wmfr.org::0c2024e3-1862-498c-afe9-1d6e69331494" providerId="AD" clId="Web-{93794DA4-A9DC-9666-8A3E-8D17A47B5D0C}" dt="2024-02-29T13:28:25.140" v="0"/>
          <pc:sldLayoutMkLst>
            <pc:docMk/>
            <pc:sldMasterMk cId="1139129" sldId="2147483732"/>
            <pc:sldLayoutMk cId="2447247099" sldId="2147483749"/>
          </pc:sldLayoutMkLst>
        </pc:sldLayoutChg>
      </pc:sldMasterChg>
      <pc:sldMasterChg chg="add del addSldLayout delSldLayout modSldLayout">
        <pc:chgData name="Lisa Kiernan" userId="S::sedillol@wmfr.org::0c2024e3-1862-498c-afe9-1d6e69331494" providerId="AD" clId="Web-{93794DA4-A9DC-9666-8A3E-8D17A47B5D0C}" dt="2024-02-29T13:28:34.296" v="1"/>
        <pc:sldMasterMkLst>
          <pc:docMk/>
          <pc:sldMasterMk cId="686980409" sldId="2147483750"/>
        </pc:sldMasterMkLst>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3772873455" sldId="2147483751"/>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1227875582" sldId="2147483752"/>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735070843" sldId="2147483753"/>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193023368" sldId="2147483754"/>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3181536528" sldId="2147483755"/>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1275513168" sldId="2147483756"/>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531243892" sldId="2147483757"/>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3499799818" sldId="2147483758"/>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2522488175" sldId="2147483759"/>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2856000244" sldId="2147483760"/>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359150976" sldId="2147483761"/>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1550122783" sldId="2147483762"/>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1189577536" sldId="2147483763"/>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1175105569" sldId="2147483764"/>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2174140873" sldId="2147483765"/>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2750331826" sldId="2147483766"/>
          </pc:sldLayoutMkLst>
        </pc:sldLayoutChg>
        <pc:sldLayoutChg chg="add del mod replId">
          <pc:chgData name="Lisa Kiernan" userId="S::sedillol@wmfr.org::0c2024e3-1862-498c-afe9-1d6e69331494" providerId="AD" clId="Web-{93794DA4-A9DC-9666-8A3E-8D17A47B5D0C}" dt="2024-02-29T13:28:34.296" v="1"/>
          <pc:sldLayoutMkLst>
            <pc:docMk/>
            <pc:sldMasterMk cId="686980409" sldId="2147483750"/>
            <pc:sldLayoutMk cId="1086779009" sldId="2147483767"/>
          </pc:sldLayoutMkLst>
        </pc:sldLayoutChg>
      </pc:sldMasterChg>
      <pc:sldMasterChg chg="add mod addSldLayout modSldLayout">
        <pc:chgData name="Lisa Kiernan" userId="S::sedillol@wmfr.org::0c2024e3-1862-498c-afe9-1d6e69331494" providerId="AD" clId="Web-{93794DA4-A9DC-9666-8A3E-8D17A47B5D0C}" dt="2024-02-29T13:38:32.913" v="95"/>
        <pc:sldMasterMkLst>
          <pc:docMk/>
          <pc:sldMasterMk cId="4164334151" sldId="2147483768"/>
        </pc:sldMasterMkLst>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2809532234" sldId="2147483769"/>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1189499996" sldId="2147483770"/>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622570687" sldId="2147483771"/>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342459095" sldId="2147483772"/>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1604738418" sldId="2147483773"/>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3258967733" sldId="2147483774"/>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262150562" sldId="2147483775"/>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2511063962" sldId="2147483776"/>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3555363306" sldId="2147483777"/>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205110261" sldId="2147483778"/>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2256933492" sldId="2147483779"/>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450750655" sldId="2147483780"/>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813529538" sldId="2147483781"/>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653376949" sldId="2147483782"/>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547846353" sldId="2147483783"/>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1338950776" sldId="2147483784"/>
          </pc:sldLayoutMkLst>
        </pc:sldLayoutChg>
        <pc:sldLayoutChg chg="add mod replId">
          <pc:chgData name="Lisa Kiernan" userId="S::sedillol@wmfr.org::0c2024e3-1862-498c-afe9-1d6e69331494" providerId="AD" clId="Web-{93794DA4-A9DC-9666-8A3E-8D17A47B5D0C}" dt="2024-02-29T13:38:32.913" v="95"/>
          <pc:sldLayoutMkLst>
            <pc:docMk/>
            <pc:sldMasterMk cId="4164334151" sldId="2147483768"/>
            <pc:sldLayoutMk cId="322156503" sldId="2147483785"/>
          </pc:sldLayoutMkLst>
        </pc:sldLayoutChg>
      </pc:sldMasterChg>
    </pc:docChg>
  </pc:docChgLst>
  <pc:docChgLst>
    <pc:chgData name="Lisa Kiernan" userId="S::sedillol@wmfr.org::0c2024e3-1862-498c-afe9-1d6e69331494" providerId="AD" clId="Web-{283D9EB1-9506-5452-CE22-52FEE4604D40}"/>
    <pc:docChg chg="modSld">
      <pc:chgData name="Lisa Kiernan" userId="S::sedillol@wmfr.org::0c2024e3-1862-498c-afe9-1d6e69331494" providerId="AD" clId="Web-{283D9EB1-9506-5452-CE22-52FEE4604D40}" dt="2024-02-29T18:23:09.982" v="1" actId="20577"/>
      <pc:docMkLst>
        <pc:docMk/>
      </pc:docMkLst>
      <pc:sldChg chg="modSp">
        <pc:chgData name="Lisa Kiernan" userId="S::sedillol@wmfr.org::0c2024e3-1862-498c-afe9-1d6e69331494" providerId="AD" clId="Web-{283D9EB1-9506-5452-CE22-52FEE4604D40}" dt="2024-02-29T18:23:09.982" v="1" actId="20577"/>
        <pc:sldMkLst>
          <pc:docMk/>
          <pc:sldMk cId="3167318181" sldId="262"/>
        </pc:sldMkLst>
        <pc:spChg chg="mod">
          <ac:chgData name="Lisa Kiernan" userId="S::sedillol@wmfr.org::0c2024e3-1862-498c-afe9-1d6e69331494" providerId="AD" clId="Web-{283D9EB1-9506-5452-CE22-52FEE4604D40}" dt="2024-02-29T18:23:09.982" v="1" actId="20577"/>
          <ac:spMkLst>
            <pc:docMk/>
            <pc:sldMk cId="3167318181" sldId="262"/>
            <ac:spMk id="3" creationId="{9FA9CC51-7271-7AF1-8842-447B9DBFDBAA}"/>
          </ac:spMkLst>
        </pc:spChg>
      </pc:sldChg>
    </pc:docChg>
  </pc:docChgLst>
  <pc:docChgLst>
    <pc:chgData name="Josh Adkins" userId="S::adkinsj@wmfr.org::b2f842f0-df54-4c7b-95dd-794d5a5acec8" providerId="AD" clId="Web-{29D94349-AC5C-99F3-92C7-F67CDBE78D18}"/>
    <pc:docChg chg="addSld modSld sldOrd">
      <pc:chgData name="Josh Adkins" userId="S::adkinsj@wmfr.org::b2f842f0-df54-4c7b-95dd-794d5a5acec8" providerId="AD" clId="Web-{29D94349-AC5C-99F3-92C7-F67CDBE78D18}" dt="2024-02-28T20:54:46.606" v="622" actId="14100"/>
      <pc:docMkLst>
        <pc:docMk/>
      </pc:docMkLst>
      <pc:sldChg chg="modSp">
        <pc:chgData name="Josh Adkins" userId="S::adkinsj@wmfr.org::b2f842f0-df54-4c7b-95dd-794d5a5acec8" providerId="AD" clId="Web-{29D94349-AC5C-99F3-92C7-F67CDBE78D18}" dt="2024-02-28T19:42:43.362" v="286" actId="20577"/>
        <pc:sldMkLst>
          <pc:docMk/>
          <pc:sldMk cId="3225292256" sldId="259"/>
        </pc:sldMkLst>
        <pc:spChg chg="mod">
          <ac:chgData name="Josh Adkins" userId="S::adkinsj@wmfr.org::b2f842f0-df54-4c7b-95dd-794d5a5acec8" providerId="AD" clId="Web-{29D94349-AC5C-99F3-92C7-F67CDBE78D18}" dt="2024-02-28T19:42:43.362" v="286" actId="20577"/>
          <ac:spMkLst>
            <pc:docMk/>
            <pc:sldMk cId="3225292256" sldId="259"/>
            <ac:spMk id="3" creationId="{196BAB8E-A805-86B0-BCD0-4F1BB9969407}"/>
          </ac:spMkLst>
        </pc:spChg>
      </pc:sldChg>
      <pc:sldChg chg="addSp delSp modSp mod ord setBg">
        <pc:chgData name="Josh Adkins" userId="S::adkinsj@wmfr.org::b2f842f0-df54-4c7b-95dd-794d5a5acec8" providerId="AD" clId="Web-{29D94349-AC5C-99F3-92C7-F67CDBE78D18}" dt="2024-02-28T20:17:46.708" v="593" actId="20577"/>
        <pc:sldMkLst>
          <pc:docMk/>
          <pc:sldMk cId="1965422248" sldId="260"/>
        </pc:sldMkLst>
        <pc:spChg chg="mod">
          <ac:chgData name="Josh Adkins" userId="S::adkinsj@wmfr.org::b2f842f0-df54-4c7b-95dd-794d5a5acec8" providerId="AD" clId="Web-{29D94349-AC5C-99F3-92C7-F67CDBE78D18}" dt="2024-02-28T20:17:21.724" v="589"/>
          <ac:spMkLst>
            <pc:docMk/>
            <pc:sldMk cId="1965422248" sldId="260"/>
            <ac:spMk id="2" creationId="{71987BA2-5FF8-AEF9-B7FC-C6A6E6027F32}"/>
          </ac:spMkLst>
        </pc:spChg>
        <pc:spChg chg="mod">
          <ac:chgData name="Josh Adkins" userId="S::adkinsj@wmfr.org::b2f842f0-df54-4c7b-95dd-794d5a5acec8" providerId="AD" clId="Web-{29D94349-AC5C-99F3-92C7-F67CDBE78D18}" dt="2024-02-28T20:17:46.708" v="593" actId="20577"/>
          <ac:spMkLst>
            <pc:docMk/>
            <pc:sldMk cId="1965422248" sldId="260"/>
            <ac:spMk id="3" creationId="{53E1B5A1-4472-C0A5-DFDA-73ECBF329C67}"/>
          </ac:spMkLst>
        </pc:spChg>
        <pc:spChg chg="mod">
          <ac:chgData name="Josh Adkins" userId="S::adkinsj@wmfr.org::b2f842f0-df54-4c7b-95dd-794d5a5acec8" providerId="AD" clId="Web-{29D94349-AC5C-99F3-92C7-F67CDBE78D18}" dt="2024-02-28T20:17:21.724" v="589"/>
          <ac:spMkLst>
            <pc:docMk/>
            <pc:sldMk cId="1965422248" sldId="260"/>
            <ac:spMk id="4" creationId="{BDD13263-CAFD-D55D-D5FC-D502A9CAB60A}"/>
          </ac:spMkLst>
        </pc:spChg>
        <pc:spChg chg="add">
          <ac:chgData name="Josh Adkins" userId="S::adkinsj@wmfr.org::b2f842f0-df54-4c7b-95dd-794d5a5acec8" providerId="AD" clId="Web-{29D94349-AC5C-99F3-92C7-F67CDBE78D18}" dt="2024-02-28T20:17:21.724" v="589"/>
          <ac:spMkLst>
            <pc:docMk/>
            <pc:sldMk cId="1965422248" sldId="260"/>
            <ac:spMk id="6" creationId="{78A17A72-B88B-450E-835A-1C2722503AF2}"/>
          </ac:spMkLst>
        </pc:spChg>
        <pc:spChg chg="add">
          <ac:chgData name="Josh Adkins" userId="S::adkinsj@wmfr.org::b2f842f0-df54-4c7b-95dd-794d5a5acec8" providerId="AD" clId="Web-{29D94349-AC5C-99F3-92C7-F67CDBE78D18}" dt="2024-02-28T20:17:21.724" v="589"/>
          <ac:spMkLst>
            <pc:docMk/>
            <pc:sldMk cId="1965422248" sldId="260"/>
            <ac:spMk id="7" creationId="{B1D13D13-FAEE-4BC8-B0D0-9D476834B2C1}"/>
          </ac:spMkLst>
        </pc:spChg>
        <pc:spChg chg="add del">
          <ac:chgData name="Josh Adkins" userId="S::adkinsj@wmfr.org::b2f842f0-df54-4c7b-95dd-794d5a5acec8" providerId="AD" clId="Web-{29D94349-AC5C-99F3-92C7-F67CDBE78D18}" dt="2024-02-28T20:15:52.537" v="588"/>
          <ac:spMkLst>
            <pc:docMk/>
            <pc:sldMk cId="1965422248" sldId="260"/>
            <ac:spMk id="9" creationId="{78A17A72-B88B-450E-835A-1C2722503AF2}"/>
          </ac:spMkLst>
        </pc:spChg>
        <pc:spChg chg="add del">
          <ac:chgData name="Josh Adkins" userId="S::adkinsj@wmfr.org::b2f842f0-df54-4c7b-95dd-794d5a5acec8" providerId="AD" clId="Web-{29D94349-AC5C-99F3-92C7-F67CDBE78D18}" dt="2024-02-28T20:15:52.537" v="588"/>
          <ac:spMkLst>
            <pc:docMk/>
            <pc:sldMk cId="1965422248" sldId="260"/>
            <ac:spMk id="11" creationId="{B1D13D13-FAEE-4BC8-B0D0-9D476834B2C1}"/>
          </ac:spMkLst>
        </pc:spChg>
        <pc:cxnChg chg="add">
          <ac:chgData name="Josh Adkins" userId="S::adkinsj@wmfr.org::b2f842f0-df54-4c7b-95dd-794d5a5acec8" providerId="AD" clId="Web-{29D94349-AC5C-99F3-92C7-F67CDBE78D18}" dt="2024-02-28T20:17:21.724" v="589"/>
          <ac:cxnSpMkLst>
            <pc:docMk/>
            <pc:sldMk cId="1965422248" sldId="260"/>
            <ac:cxnSpMk id="8" creationId="{87ADDECF-37FB-45A1-BAD3-6252E3064A1E}"/>
          </ac:cxnSpMkLst>
        </pc:cxnChg>
        <pc:cxnChg chg="add del">
          <ac:chgData name="Josh Adkins" userId="S::adkinsj@wmfr.org::b2f842f0-df54-4c7b-95dd-794d5a5acec8" providerId="AD" clId="Web-{29D94349-AC5C-99F3-92C7-F67CDBE78D18}" dt="2024-02-28T20:15:52.537" v="588"/>
          <ac:cxnSpMkLst>
            <pc:docMk/>
            <pc:sldMk cId="1965422248" sldId="260"/>
            <ac:cxnSpMk id="13" creationId="{87ADDECF-37FB-45A1-BAD3-6252E3064A1E}"/>
          </ac:cxnSpMkLst>
        </pc:cxnChg>
      </pc:sldChg>
      <pc:sldChg chg="addSp modSp mod ord setBg">
        <pc:chgData name="Josh Adkins" userId="S::adkinsj@wmfr.org::b2f842f0-df54-4c7b-95dd-794d5a5acec8" providerId="AD" clId="Web-{29D94349-AC5C-99F3-92C7-F67CDBE78D18}" dt="2024-02-28T20:15:23.646" v="586" actId="14100"/>
        <pc:sldMkLst>
          <pc:docMk/>
          <pc:sldMk cId="3466176068" sldId="261"/>
        </pc:sldMkLst>
        <pc:spChg chg="mod">
          <ac:chgData name="Josh Adkins" userId="S::adkinsj@wmfr.org::b2f842f0-df54-4c7b-95dd-794d5a5acec8" providerId="AD" clId="Web-{29D94349-AC5C-99F3-92C7-F67CDBE78D18}" dt="2024-02-28T20:14:14.647" v="558"/>
          <ac:spMkLst>
            <pc:docMk/>
            <pc:sldMk cId="3466176068" sldId="261"/>
            <ac:spMk id="2" creationId="{5E31A4E6-E523-9535-FE8E-FF81F42E7D62}"/>
          </ac:spMkLst>
        </pc:spChg>
        <pc:spChg chg="mod">
          <ac:chgData name="Josh Adkins" userId="S::adkinsj@wmfr.org::b2f842f0-df54-4c7b-95dd-794d5a5acec8" providerId="AD" clId="Web-{29D94349-AC5C-99F3-92C7-F67CDBE78D18}" dt="2024-02-28T20:15:23.646" v="586" actId="14100"/>
          <ac:spMkLst>
            <pc:docMk/>
            <pc:sldMk cId="3466176068" sldId="261"/>
            <ac:spMk id="3" creationId="{B3644680-CF23-0FDC-60A8-12E08393983A}"/>
          </ac:spMkLst>
        </pc:spChg>
        <pc:spChg chg="mod">
          <ac:chgData name="Josh Adkins" userId="S::adkinsj@wmfr.org::b2f842f0-df54-4c7b-95dd-794d5a5acec8" providerId="AD" clId="Web-{29D94349-AC5C-99F3-92C7-F67CDBE78D18}" dt="2024-02-28T20:14:14.647" v="558"/>
          <ac:spMkLst>
            <pc:docMk/>
            <pc:sldMk cId="3466176068" sldId="261"/>
            <ac:spMk id="4" creationId="{59F34B51-DE6C-39F7-F300-AE771EDAFD35}"/>
          </ac:spMkLst>
        </pc:spChg>
        <pc:spChg chg="add">
          <ac:chgData name="Josh Adkins" userId="S::adkinsj@wmfr.org::b2f842f0-df54-4c7b-95dd-794d5a5acec8" providerId="AD" clId="Web-{29D94349-AC5C-99F3-92C7-F67CDBE78D18}" dt="2024-02-28T20:14:14.647" v="558"/>
          <ac:spMkLst>
            <pc:docMk/>
            <pc:sldMk cId="3466176068" sldId="261"/>
            <ac:spMk id="9" creationId="{C44B17FE-2E14-47B6-B5A8-4363DE76952D}"/>
          </ac:spMkLst>
        </pc:spChg>
        <pc:spChg chg="add">
          <ac:chgData name="Josh Adkins" userId="S::adkinsj@wmfr.org::b2f842f0-df54-4c7b-95dd-794d5a5acec8" providerId="AD" clId="Web-{29D94349-AC5C-99F3-92C7-F67CDBE78D18}" dt="2024-02-28T20:14:14.647" v="558"/>
          <ac:spMkLst>
            <pc:docMk/>
            <pc:sldMk cId="3466176068" sldId="261"/>
            <ac:spMk id="11" creationId="{14E53280-E6EB-47D2-B0BB-78B772DC4B90}"/>
          </ac:spMkLst>
        </pc:spChg>
        <pc:spChg chg="add">
          <ac:chgData name="Josh Adkins" userId="S::adkinsj@wmfr.org::b2f842f0-df54-4c7b-95dd-794d5a5acec8" providerId="AD" clId="Web-{29D94349-AC5C-99F3-92C7-F67CDBE78D18}" dt="2024-02-28T20:14:14.647" v="558"/>
          <ac:spMkLst>
            <pc:docMk/>
            <pc:sldMk cId="3466176068" sldId="261"/>
            <ac:spMk id="13" creationId="{E44C4738-31FA-4AA4-9D3A-9B0F0B1F5FBC}"/>
          </ac:spMkLst>
        </pc:spChg>
        <pc:spChg chg="add">
          <ac:chgData name="Josh Adkins" userId="S::adkinsj@wmfr.org::b2f842f0-df54-4c7b-95dd-794d5a5acec8" providerId="AD" clId="Web-{29D94349-AC5C-99F3-92C7-F67CDBE78D18}" dt="2024-02-28T20:14:14.647" v="558"/>
          <ac:spMkLst>
            <pc:docMk/>
            <pc:sldMk cId="3466176068" sldId="261"/>
            <ac:spMk id="15" creationId="{809F3F69-CB9E-4C14-8F9B-7565980C8770}"/>
          </ac:spMkLst>
        </pc:spChg>
      </pc:sldChg>
      <pc:sldChg chg="modSp">
        <pc:chgData name="Josh Adkins" userId="S::adkinsj@wmfr.org::b2f842f0-df54-4c7b-95dd-794d5a5acec8" providerId="AD" clId="Web-{29D94349-AC5C-99F3-92C7-F67CDBE78D18}" dt="2024-02-28T20:01:44.011" v="409" actId="20577"/>
        <pc:sldMkLst>
          <pc:docMk/>
          <pc:sldMk cId="4062169371" sldId="265"/>
        </pc:sldMkLst>
        <pc:spChg chg="mod">
          <ac:chgData name="Josh Adkins" userId="S::adkinsj@wmfr.org::b2f842f0-df54-4c7b-95dd-794d5a5acec8" providerId="AD" clId="Web-{29D94349-AC5C-99F3-92C7-F67CDBE78D18}" dt="2024-02-28T20:01:44.011" v="409" actId="20577"/>
          <ac:spMkLst>
            <pc:docMk/>
            <pc:sldMk cId="4062169371" sldId="265"/>
            <ac:spMk id="3" creationId="{226EF93A-4741-A3B1-24A4-919C99B90533}"/>
          </ac:spMkLst>
        </pc:spChg>
      </pc:sldChg>
      <pc:sldChg chg="addSp modSp new mod setBg">
        <pc:chgData name="Josh Adkins" userId="S::adkinsj@wmfr.org::b2f842f0-df54-4c7b-95dd-794d5a5acec8" providerId="AD" clId="Web-{29D94349-AC5C-99F3-92C7-F67CDBE78D18}" dt="2024-02-28T20:50:21.936" v="609" actId="20577"/>
        <pc:sldMkLst>
          <pc:docMk/>
          <pc:sldMk cId="614090204" sldId="267"/>
        </pc:sldMkLst>
        <pc:spChg chg="mod">
          <ac:chgData name="Josh Adkins" userId="S::adkinsj@wmfr.org::b2f842f0-df54-4c7b-95dd-794d5a5acec8" providerId="AD" clId="Web-{29D94349-AC5C-99F3-92C7-F67CDBE78D18}" dt="2024-02-28T20:02:05.683" v="411"/>
          <ac:spMkLst>
            <pc:docMk/>
            <pc:sldMk cId="614090204" sldId="267"/>
            <ac:spMk id="2" creationId="{8EC3D7A1-FA24-F6A7-3B10-717559171E08}"/>
          </ac:spMkLst>
        </pc:spChg>
        <pc:spChg chg="mod">
          <ac:chgData name="Josh Adkins" userId="S::adkinsj@wmfr.org::b2f842f0-df54-4c7b-95dd-794d5a5acec8" providerId="AD" clId="Web-{29D94349-AC5C-99F3-92C7-F67CDBE78D18}" dt="2024-02-28T20:50:21.936" v="609" actId="20577"/>
          <ac:spMkLst>
            <pc:docMk/>
            <pc:sldMk cId="614090204" sldId="267"/>
            <ac:spMk id="3" creationId="{0B3616D4-3764-C0C2-CBB1-2D0071B4A500}"/>
          </ac:spMkLst>
        </pc:spChg>
        <pc:picChg chg="add mod">
          <ac:chgData name="Josh Adkins" userId="S::adkinsj@wmfr.org::b2f842f0-df54-4c7b-95dd-794d5a5acec8" providerId="AD" clId="Web-{29D94349-AC5C-99F3-92C7-F67CDBE78D18}" dt="2024-02-28T20:49:58.139" v="600"/>
          <ac:picMkLst>
            <pc:docMk/>
            <pc:sldMk cId="614090204" sldId="267"/>
            <ac:picMk id="4" creationId="{159B51E0-960B-1935-B205-73FB835630CC}"/>
          </ac:picMkLst>
        </pc:picChg>
      </pc:sldChg>
      <pc:sldChg chg="addSp delSp modSp new mod setBg">
        <pc:chgData name="Josh Adkins" userId="S::adkinsj@wmfr.org::b2f842f0-df54-4c7b-95dd-794d5a5acec8" providerId="AD" clId="Web-{29D94349-AC5C-99F3-92C7-F67CDBE78D18}" dt="2024-02-28T19:39:05.379" v="235" actId="20577"/>
        <pc:sldMkLst>
          <pc:docMk/>
          <pc:sldMk cId="1406068590" sldId="268"/>
        </pc:sldMkLst>
        <pc:spChg chg="mod">
          <ac:chgData name="Josh Adkins" userId="S::adkinsj@wmfr.org::b2f842f0-df54-4c7b-95dd-794d5a5acec8" providerId="AD" clId="Web-{29D94349-AC5C-99F3-92C7-F67CDBE78D18}" dt="2024-02-28T19:38:32.411" v="230"/>
          <ac:spMkLst>
            <pc:docMk/>
            <pc:sldMk cId="1406068590" sldId="268"/>
            <ac:spMk id="2" creationId="{15729427-0373-3C6E-2CBC-B11C3A6F3D28}"/>
          </ac:spMkLst>
        </pc:spChg>
        <pc:spChg chg="mod">
          <ac:chgData name="Josh Adkins" userId="S::adkinsj@wmfr.org::b2f842f0-df54-4c7b-95dd-794d5a5acec8" providerId="AD" clId="Web-{29D94349-AC5C-99F3-92C7-F67CDBE78D18}" dt="2024-02-28T19:39:05.379" v="235" actId="20577"/>
          <ac:spMkLst>
            <pc:docMk/>
            <pc:sldMk cId="1406068590" sldId="268"/>
            <ac:spMk id="3" creationId="{DFE479B4-D8BF-A2E5-AB24-0C2320832D99}"/>
          </ac:spMkLst>
        </pc:spChg>
        <pc:picChg chg="add del mod">
          <ac:chgData name="Josh Adkins" userId="S::adkinsj@wmfr.org::b2f842f0-df54-4c7b-95dd-794d5a5acec8" providerId="AD" clId="Web-{29D94349-AC5C-99F3-92C7-F67CDBE78D18}" dt="2024-02-28T19:37:43.380" v="228"/>
          <ac:picMkLst>
            <pc:docMk/>
            <pc:sldMk cId="1406068590" sldId="268"/>
            <ac:picMk id="4" creationId="{27F0BE36-EAF4-BD9A-EB71-85FC6EE2C1B3}"/>
          </ac:picMkLst>
        </pc:picChg>
        <pc:picChg chg="add mod">
          <ac:chgData name="Josh Adkins" userId="S::adkinsj@wmfr.org::b2f842f0-df54-4c7b-95dd-794d5a5acec8" providerId="AD" clId="Web-{29D94349-AC5C-99F3-92C7-F67CDBE78D18}" dt="2024-02-28T19:38:32.411" v="230"/>
          <ac:picMkLst>
            <pc:docMk/>
            <pc:sldMk cId="1406068590" sldId="268"/>
            <ac:picMk id="5" creationId="{01EDADB0-9A47-C65A-DC05-CAC93FD3FA13}"/>
          </ac:picMkLst>
        </pc:picChg>
      </pc:sldChg>
      <pc:sldChg chg="addSp modSp new mod setBg setClrOvrMap">
        <pc:chgData name="Josh Adkins" userId="S::adkinsj@wmfr.org::b2f842f0-df54-4c7b-95dd-794d5a5acec8" providerId="AD" clId="Web-{29D94349-AC5C-99F3-92C7-F67CDBE78D18}" dt="2024-02-28T20:13:43.444" v="556" actId="20577"/>
        <pc:sldMkLst>
          <pc:docMk/>
          <pc:sldMk cId="1755175588" sldId="269"/>
        </pc:sldMkLst>
        <pc:spChg chg="mod">
          <ac:chgData name="Josh Adkins" userId="S::adkinsj@wmfr.org::b2f842f0-df54-4c7b-95dd-794d5a5acec8" providerId="AD" clId="Web-{29D94349-AC5C-99F3-92C7-F67CDBE78D18}" dt="2024-02-28T20:12:24.366" v="535"/>
          <ac:spMkLst>
            <pc:docMk/>
            <pc:sldMk cId="1755175588" sldId="269"/>
            <ac:spMk id="2" creationId="{1A2E043B-59E8-97ED-409B-ECB0A63D1AC4}"/>
          </ac:spMkLst>
        </pc:spChg>
        <pc:spChg chg="mod">
          <ac:chgData name="Josh Adkins" userId="S::adkinsj@wmfr.org::b2f842f0-df54-4c7b-95dd-794d5a5acec8" providerId="AD" clId="Web-{29D94349-AC5C-99F3-92C7-F67CDBE78D18}" dt="2024-02-28T20:13:43.444" v="556" actId="20577"/>
          <ac:spMkLst>
            <pc:docMk/>
            <pc:sldMk cId="1755175588" sldId="269"/>
            <ac:spMk id="3" creationId="{699D89DF-087A-2610-1ED7-0B026D6656FD}"/>
          </ac:spMkLst>
        </pc:spChg>
        <pc:spChg chg="add">
          <ac:chgData name="Josh Adkins" userId="S::adkinsj@wmfr.org::b2f842f0-df54-4c7b-95dd-794d5a5acec8" providerId="AD" clId="Web-{29D94349-AC5C-99F3-92C7-F67CDBE78D18}" dt="2024-02-28T20:12:24.366" v="535"/>
          <ac:spMkLst>
            <pc:docMk/>
            <pc:sldMk cId="1755175588" sldId="269"/>
            <ac:spMk id="8" creationId="{47E4F490-FA76-4FF0-B36A-72B01E11751D}"/>
          </ac:spMkLst>
        </pc:spChg>
        <pc:spChg chg="add">
          <ac:chgData name="Josh Adkins" userId="S::adkinsj@wmfr.org::b2f842f0-df54-4c7b-95dd-794d5a5acec8" providerId="AD" clId="Web-{29D94349-AC5C-99F3-92C7-F67CDBE78D18}" dt="2024-02-28T20:12:24.366" v="535"/>
          <ac:spMkLst>
            <pc:docMk/>
            <pc:sldMk cId="1755175588" sldId="269"/>
            <ac:spMk id="10" creationId="{05C8C51A-4ECF-4857-8298-6C8334C7F885}"/>
          </ac:spMkLst>
        </pc:spChg>
        <pc:spChg chg="add">
          <ac:chgData name="Josh Adkins" userId="S::adkinsj@wmfr.org::b2f842f0-df54-4c7b-95dd-794d5a5acec8" providerId="AD" clId="Web-{29D94349-AC5C-99F3-92C7-F67CDBE78D18}" dt="2024-02-28T20:12:24.366" v="535"/>
          <ac:spMkLst>
            <pc:docMk/>
            <pc:sldMk cId="1755175588" sldId="269"/>
            <ac:spMk id="12" creationId="{A741C46E-A2A6-4DF0-84BD-502A2E56D061}"/>
          </ac:spMkLst>
        </pc:spChg>
        <pc:spChg chg="add">
          <ac:chgData name="Josh Adkins" userId="S::adkinsj@wmfr.org::b2f842f0-df54-4c7b-95dd-794d5a5acec8" providerId="AD" clId="Web-{29D94349-AC5C-99F3-92C7-F67CDBE78D18}" dt="2024-02-28T20:12:24.366" v="535"/>
          <ac:spMkLst>
            <pc:docMk/>
            <pc:sldMk cId="1755175588" sldId="269"/>
            <ac:spMk id="14" creationId="{67CE4C0A-D88E-41BB-8F06-8C0E2604BCDE}"/>
          </ac:spMkLst>
        </pc:spChg>
      </pc:sldChg>
      <pc:sldChg chg="addSp modSp new mod setBg">
        <pc:chgData name="Josh Adkins" userId="S::adkinsj@wmfr.org::b2f842f0-df54-4c7b-95dd-794d5a5acec8" providerId="AD" clId="Web-{29D94349-AC5C-99F3-92C7-F67CDBE78D18}" dt="2024-02-28T20:54:46.606" v="622" actId="14100"/>
        <pc:sldMkLst>
          <pc:docMk/>
          <pc:sldMk cId="2556016986" sldId="270"/>
        </pc:sldMkLst>
        <pc:spChg chg="mod">
          <ac:chgData name="Josh Adkins" userId="S::adkinsj@wmfr.org::b2f842f0-df54-4c7b-95dd-794d5a5acec8" providerId="AD" clId="Web-{29D94349-AC5C-99F3-92C7-F67CDBE78D18}" dt="2024-02-28T20:54:07.263" v="620" actId="20577"/>
          <ac:spMkLst>
            <pc:docMk/>
            <pc:sldMk cId="2556016986" sldId="270"/>
            <ac:spMk id="2" creationId="{6F99670F-F003-04AA-3D25-D0840134C9B8}"/>
          </ac:spMkLst>
        </pc:spChg>
        <pc:spChg chg="mod ord">
          <ac:chgData name="Josh Adkins" userId="S::adkinsj@wmfr.org::b2f842f0-df54-4c7b-95dd-794d5a5acec8" providerId="AD" clId="Web-{29D94349-AC5C-99F3-92C7-F67CDBE78D18}" dt="2024-02-28T20:54:46.606" v="622" actId="14100"/>
          <ac:spMkLst>
            <pc:docMk/>
            <pc:sldMk cId="2556016986" sldId="270"/>
            <ac:spMk id="3" creationId="{92756860-BFE1-D130-7A35-3E3C169E584D}"/>
          </ac:spMkLst>
        </pc:spChg>
        <pc:spChg chg="add">
          <ac:chgData name="Josh Adkins" userId="S::adkinsj@wmfr.org::b2f842f0-df54-4c7b-95dd-794d5a5acec8" providerId="AD" clId="Web-{29D94349-AC5C-99F3-92C7-F67CDBE78D18}" dt="2024-02-28T20:53:37.732" v="616"/>
          <ac:spMkLst>
            <pc:docMk/>
            <pc:sldMk cId="2556016986" sldId="270"/>
            <ac:spMk id="10" creationId="{A0FD21B8-15CD-4E95-815B-28757D24E45F}"/>
          </ac:spMkLst>
        </pc:spChg>
        <pc:grpChg chg="add">
          <ac:chgData name="Josh Adkins" userId="S::adkinsj@wmfr.org::b2f842f0-df54-4c7b-95dd-794d5a5acec8" providerId="AD" clId="Web-{29D94349-AC5C-99F3-92C7-F67CDBE78D18}" dt="2024-02-28T20:53:37.732" v="616"/>
          <ac:grpSpMkLst>
            <pc:docMk/>
            <pc:sldMk cId="2556016986" sldId="270"/>
            <ac:grpSpMk id="12" creationId="{D3AD5231-3431-47B0-BD59-2155B4FA3878}"/>
          </ac:grpSpMkLst>
        </pc:grpChg>
        <pc:picChg chg="add mod ord">
          <ac:chgData name="Josh Adkins" userId="S::adkinsj@wmfr.org::b2f842f0-df54-4c7b-95dd-794d5a5acec8" providerId="AD" clId="Web-{29D94349-AC5C-99F3-92C7-F67CDBE78D18}" dt="2024-02-28T20:53:46.810" v="619" actId="1076"/>
          <ac:picMkLst>
            <pc:docMk/>
            <pc:sldMk cId="2556016986" sldId="270"/>
            <ac:picMk id="4" creationId="{EE6BE187-C283-7CBD-3BC0-F35B4AF4AECD}"/>
          </ac:picMkLst>
        </pc:picChg>
        <pc:picChg chg="add mod">
          <ac:chgData name="Josh Adkins" userId="S::adkinsj@wmfr.org::b2f842f0-df54-4c7b-95dd-794d5a5acec8" providerId="AD" clId="Web-{29D94349-AC5C-99F3-92C7-F67CDBE78D18}" dt="2024-02-28T20:53:44.341" v="618" actId="1076"/>
          <ac:picMkLst>
            <pc:docMk/>
            <pc:sldMk cId="2556016986" sldId="270"/>
            <ac:picMk id="5" creationId="{5A46C523-A3F7-1081-D833-13F128470EBC}"/>
          </ac:picMkLst>
        </pc:picChg>
        <pc:cxnChg chg="add">
          <ac:chgData name="Josh Adkins" userId="S::adkinsj@wmfr.org::b2f842f0-df54-4c7b-95dd-794d5a5acec8" providerId="AD" clId="Web-{29D94349-AC5C-99F3-92C7-F67CDBE78D18}" dt="2024-02-28T20:53:37.732" v="616"/>
          <ac:cxnSpMkLst>
            <pc:docMk/>
            <pc:sldMk cId="2556016986" sldId="270"/>
            <ac:cxnSpMk id="20" creationId="{70428BAA-6E0C-4E00-B5CE-ECEFC59BA7F7}"/>
          </ac:cxnSpMkLst>
        </pc:cxnChg>
      </pc:sldChg>
    </pc:docChg>
  </pc:docChgLst>
  <pc:docChgLst>
    <pc:chgData name="Lisa Kiernan" userId="S::sedillol@wmfr.org::0c2024e3-1862-498c-afe9-1d6e69331494" providerId="AD" clId="Web-{BA891632-8F6A-F044-6891-5178D0B79EAB}"/>
    <pc:docChg chg="modSld">
      <pc:chgData name="Lisa Kiernan" userId="S::sedillol@wmfr.org::0c2024e3-1862-498c-afe9-1d6e69331494" providerId="AD" clId="Web-{BA891632-8F6A-F044-6891-5178D0B79EAB}" dt="2024-02-29T13:15:33.481" v="44"/>
      <pc:docMkLst>
        <pc:docMk/>
      </pc:docMkLst>
      <pc:sldChg chg="modTransition">
        <pc:chgData name="Lisa Kiernan" userId="S::sedillol@wmfr.org::0c2024e3-1862-498c-afe9-1d6e69331494" providerId="AD" clId="Web-{BA891632-8F6A-F044-6891-5178D0B79EAB}" dt="2024-02-29T13:13:08.044" v="1"/>
        <pc:sldMkLst>
          <pc:docMk/>
          <pc:sldMk cId="1120467302" sldId="256"/>
        </pc:sldMkLst>
      </pc:sldChg>
      <pc:sldChg chg="modTransition delAnim">
        <pc:chgData name="Lisa Kiernan" userId="S::sedillol@wmfr.org::0c2024e3-1862-498c-afe9-1d6e69331494" providerId="AD" clId="Web-{BA891632-8F6A-F044-6891-5178D0B79EAB}" dt="2024-02-29T13:15:04.450" v="33"/>
        <pc:sldMkLst>
          <pc:docMk/>
          <pc:sldMk cId="3225292256" sldId="259"/>
        </pc:sldMkLst>
      </pc:sldChg>
      <pc:sldChg chg="modSp modTransition delAnim">
        <pc:chgData name="Lisa Kiernan" userId="S::sedillol@wmfr.org::0c2024e3-1862-498c-afe9-1d6e69331494" providerId="AD" clId="Web-{BA891632-8F6A-F044-6891-5178D0B79EAB}" dt="2024-02-29T13:14:17.966" v="23" actId="20577"/>
        <pc:sldMkLst>
          <pc:docMk/>
          <pc:sldMk cId="1965422248" sldId="260"/>
        </pc:sldMkLst>
        <pc:spChg chg="mod">
          <ac:chgData name="Lisa Kiernan" userId="S::sedillol@wmfr.org::0c2024e3-1862-498c-afe9-1d6e69331494" providerId="AD" clId="Web-{BA891632-8F6A-F044-6891-5178D0B79EAB}" dt="2024-02-29T13:14:17.966" v="23" actId="20577"/>
          <ac:spMkLst>
            <pc:docMk/>
            <pc:sldMk cId="1965422248" sldId="260"/>
            <ac:spMk id="3" creationId="{53E1B5A1-4472-C0A5-DFDA-73ECBF329C67}"/>
          </ac:spMkLst>
        </pc:spChg>
      </pc:sldChg>
      <pc:sldChg chg="modSp modTransition delAnim">
        <pc:chgData name="Lisa Kiernan" userId="S::sedillol@wmfr.org::0c2024e3-1862-498c-afe9-1d6e69331494" providerId="AD" clId="Web-{BA891632-8F6A-F044-6891-5178D0B79EAB}" dt="2024-02-29T13:14:37.950" v="26" actId="20577"/>
        <pc:sldMkLst>
          <pc:docMk/>
          <pc:sldMk cId="3466176068" sldId="261"/>
        </pc:sldMkLst>
        <pc:spChg chg="mod">
          <ac:chgData name="Lisa Kiernan" userId="S::sedillol@wmfr.org::0c2024e3-1862-498c-afe9-1d6e69331494" providerId="AD" clId="Web-{BA891632-8F6A-F044-6891-5178D0B79EAB}" dt="2024-02-29T13:14:37.950" v="26" actId="20577"/>
          <ac:spMkLst>
            <pc:docMk/>
            <pc:sldMk cId="3466176068" sldId="261"/>
            <ac:spMk id="4" creationId="{59F34B51-DE6C-39F7-F300-AE771EDAFD35}"/>
          </ac:spMkLst>
        </pc:spChg>
      </pc:sldChg>
      <pc:sldChg chg="modTransition delAnim">
        <pc:chgData name="Lisa Kiernan" userId="S::sedillol@wmfr.org::0c2024e3-1862-498c-afe9-1d6e69331494" providerId="AD" clId="Web-{BA891632-8F6A-F044-6891-5178D0B79EAB}" dt="2024-02-29T13:15:29.013" v="43"/>
        <pc:sldMkLst>
          <pc:docMk/>
          <pc:sldMk cId="3167318181" sldId="262"/>
        </pc:sldMkLst>
      </pc:sldChg>
      <pc:sldChg chg="modTransition delAnim">
        <pc:chgData name="Lisa Kiernan" userId="S::sedillol@wmfr.org::0c2024e3-1862-498c-afe9-1d6e69331494" providerId="AD" clId="Web-{BA891632-8F6A-F044-6891-5178D0B79EAB}" dt="2024-02-29T13:15:33.481" v="44"/>
        <pc:sldMkLst>
          <pc:docMk/>
          <pc:sldMk cId="1394647826" sldId="263"/>
        </pc:sldMkLst>
      </pc:sldChg>
      <pc:sldChg chg="modTransition">
        <pc:chgData name="Lisa Kiernan" userId="S::sedillol@wmfr.org::0c2024e3-1862-498c-afe9-1d6e69331494" providerId="AD" clId="Web-{BA891632-8F6A-F044-6891-5178D0B79EAB}" dt="2024-02-29T13:13:32.747" v="8"/>
        <pc:sldMkLst>
          <pc:docMk/>
          <pc:sldMk cId="1106590492" sldId="264"/>
        </pc:sldMkLst>
      </pc:sldChg>
      <pc:sldChg chg="modTransition delAnim">
        <pc:chgData name="Lisa Kiernan" userId="S::sedillol@wmfr.org::0c2024e3-1862-498c-afe9-1d6e69331494" providerId="AD" clId="Web-{BA891632-8F6A-F044-6891-5178D0B79EAB}" dt="2024-02-29T13:13:54.138" v="12"/>
        <pc:sldMkLst>
          <pc:docMk/>
          <pc:sldMk cId="4062169371" sldId="265"/>
        </pc:sldMkLst>
      </pc:sldChg>
      <pc:sldChg chg="modSp modTransition delAnim">
        <pc:chgData name="Lisa Kiernan" userId="S::sedillol@wmfr.org::0c2024e3-1862-498c-afe9-1d6e69331494" providerId="AD" clId="Web-{BA891632-8F6A-F044-6891-5178D0B79EAB}" dt="2024-02-29T13:15:15.731" v="37" actId="20577"/>
        <pc:sldMkLst>
          <pc:docMk/>
          <pc:sldMk cId="3925956661" sldId="266"/>
        </pc:sldMkLst>
        <pc:spChg chg="mod">
          <ac:chgData name="Lisa Kiernan" userId="S::sedillol@wmfr.org::0c2024e3-1862-498c-afe9-1d6e69331494" providerId="AD" clId="Web-{BA891632-8F6A-F044-6891-5178D0B79EAB}" dt="2024-02-29T13:15:15.731" v="37" actId="20577"/>
          <ac:spMkLst>
            <pc:docMk/>
            <pc:sldMk cId="3925956661" sldId="266"/>
            <ac:spMk id="3" creationId="{37BA663E-C21C-5B9B-C902-87994F18F3FB}"/>
          </ac:spMkLst>
        </pc:spChg>
      </pc:sldChg>
    </pc:docChg>
  </pc:docChgLst>
  <pc:docChgLst>
    <pc:chgData name="Lisa Kiernan" userId="S::sedillol@wmfr.org::0c2024e3-1862-498c-afe9-1d6e69331494" providerId="AD" clId="Web-{84666CB8-DF4D-9195-47FA-AFB62AF8E34F}"/>
    <pc:docChg chg="modSld">
      <pc:chgData name="Lisa Kiernan" userId="S::sedillol@wmfr.org::0c2024e3-1862-498c-afe9-1d6e69331494" providerId="AD" clId="Web-{84666CB8-DF4D-9195-47FA-AFB62AF8E34F}" dt="2024-02-28T13:39:09.284" v="3" actId="1076"/>
      <pc:docMkLst>
        <pc:docMk/>
      </pc:docMkLst>
      <pc:sldChg chg="modSp">
        <pc:chgData name="Lisa Kiernan" userId="S::sedillol@wmfr.org::0c2024e3-1862-498c-afe9-1d6e69331494" providerId="AD" clId="Web-{84666CB8-DF4D-9195-47FA-AFB62AF8E34F}" dt="2024-02-28T13:39:09.284" v="3" actId="1076"/>
        <pc:sldMkLst>
          <pc:docMk/>
          <pc:sldMk cId="3925956661" sldId="266"/>
        </pc:sldMkLst>
        <pc:spChg chg="mod">
          <ac:chgData name="Lisa Kiernan" userId="S::sedillol@wmfr.org::0c2024e3-1862-498c-afe9-1d6e69331494" providerId="AD" clId="Web-{84666CB8-DF4D-9195-47FA-AFB62AF8E34F}" dt="2024-02-28T13:39:09.284" v="3" actId="1076"/>
          <ac:spMkLst>
            <pc:docMk/>
            <pc:sldMk cId="3925956661" sldId="266"/>
            <ac:spMk id="3" creationId="{37BA663E-C21C-5B9B-C902-87994F18F3FB}"/>
          </ac:spMkLst>
        </pc:spChg>
      </pc:sldChg>
    </pc:docChg>
  </pc:docChgLst>
  <pc:docChgLst>
    <pc:chgData name="Josh Adkins" userId="S::adkinsj@wmfr.org::b2f842f0-df54-4c7b-95dd-794d5a5acec8" providerId="AD" clId="Web-{820D8185-0F9D-E121-CA27-1A75B11E499A}"/>
    <pc:docChg chg="modSld">
      <pc:chgData name="Josh Adkins" userId="S::adkinsj@wmfr.org::b2f842f0-df54-4c7b-95dd-794d5a5acec8" providerId="AD" clId="Web-{820D8185-0F9D-E121-CA27-1A75B11E499A}" dt="2024-02-29T18:40:39.407" v="127" actId="20577"/>
      <pc:docMkLst>
        <pc:docMk/>
      </pc:docMkLst>
      <pc:sldChg chg="modSp">
        <pc:chgData name="Josh Adkins" userId="S::adkinsj@wmfr.org::b2f842f0-df54-4c7b-95dd-794d5a5acec8" providerId="AD" clId="Web-{820D8185-0F9D-E121-CA27-1A75B11E499A}" dt="2024-02-29T18:40:39.407" v="127" actId="20577"/>
        <pc:sldMkLst>
          <pc:docMk/>
          <pc:sldMk cId="3225292256" sldId="259"/>
        </pc:sldMkLst>
        <pc:spChg chg="mod">
          <ac:chgData name="Josh Adkins" userId="S::adkinsj@wmfr.org::b2f842f0-df54-4c7b-95dd-794d5a5acec8" providerId="AD" clId="Web-{820D8185-0F9D-E121-CA27-1A75B11E499A}" dt="2024-02-29T18:40:39.407" v="127" actId="20577"/>
          <ac:spMkLst>
            <pc:docMk/>
            <pc:sldMk cId="3225292256" sldId="259"/>
            <ac:spMk id="3" creationId="{196BAB8E-A805-86B0-BCD0-4F1BB9969407}"/>
          </ac:spMkLst>
        </pc:spChg>
      </pc:sldChg>
      <pc:sldChg chg="modSp">
        <pc:chgData name="Josh Adkins" userId="S::adkinsj@wmfr.org::b2f842f0-df54-4c7b-95dd-794d5a5acec8" providerId="AD" clId="Web-{820D8185-0F9D-E121-CA27-1A75B11E499A}" dt="2024-02-29T18:32:51.185" v="6" actId="20577"/>
        <pc:sldMkLst>
          <pc:docMk/>
          <pc:sldMk cId="1394647826" sldId="263"/>
        </pc:sldMkLst>
        <pc:spChg chg="mod">
          <ac:chgData name="Josh Adkins" userId="S::adkinsj@wmfr.org::b2f842f0-df54-4c7b-95dd-794d5a5acec8" providerId="AD" clId="Web-{820D8185-0F9D-E121-CA27-1A75B11E499A}" dt="2024-02-29T18:32:51.185" v="6" actId="20577"/>
          <ac:spMkLst>
            <pc:docMk/>
            <pc:sldMk cId="1394647826" sldId="263"/>
            <ac:spMk id="3" creationId="{2C1CD4DD-9570-EB83-A7BB-0068E7655566}"/>
          </ac:spMkLst>
        </pc:spChg>
      </pc:sldChg>
      <pc:sldChg chg="modSp">
        <pc:chgData name="Josh Adkins" userId="S::adkinsj@wmfr.org::b2f842f0-df54-4c7b-95dd-794d5a5acec8" providerId="AD" clId="Web-{820D8185-0F9D-E121-CA27-1A75B11E499A}" dt="2024-02-29T18:36:01.405" v="55" actId="20577"/>
        <pc:sldMkLst>
          <pc:docMk/>
          <pc:sldMk cId="4062169371" sldId="265"/>
        </pc:sldMkLst>
        <pc:spChg chg="mod">
          <ac:chgData name="Josh Adkins" userId="S::adkinsj@wmfr.org::b2f842f0-df54-4c7b-95dd-794d5a5acec8" providerId="AD" clId="Web-{820D8185-0F9D-E121-CA27-1A75B11E499A}" dt="2024-02-29T18:36:01.405" v="55" actId="20577"/>
          <ac:spMkLst>
            <pc:docMk/>
            <pc:sldMk cId="4062169371" sldId="265"/>
            <ac:spMk id="3" creationId="{226EF93A-4741-A3B1-24A4-919C99B90533}"/>
          </ac:spMkLst>
        </pc:spChg>
      </pc:sldChg>
      <pc:sldChg chg="modSp">
        <pc:chgData name="Josh Adkins" userId="S::adkinsj@wmfr.org::b2f842f0-df54-4c7b-95dd-794d5a5acec8" providerId="AD" clId="Web-{820D8185-0F9D-E121-CA27-1A75B11E499A}" dt="2024-02-29T18:36:56.874" v="58" actId="20577"/>
        <pc:sldMkLst>
          <pc:docMk/>
          <pc:sldMk cId="614090204" sldId="267"/>
        </pc:sldMkLst>
        <pc:spChg chg="mod">
          <ac:chgData name="Josh Adkins" userId="S::adkinsj@wmfr.org::b2f842f0-df54-4c7b-95dd-794d5a5acec8" providerId="AD" clId="Web-{820D8185-0F9D-E121-CA27-1A75B11E499A}" dt="2024-02-29T18:36:56.874" v="58" actId="20577"/>
          <ac:spMkLst>
            <pc:docMk/>
            <pc:sldMk cId="614090204" sldId="267"/>
            <ac:spMk id="3" creationId="{0B3616D4-3764-C0C2-CBB1-2D0071B4A500}"/>
          </ac:spMkLst>
        </pc:spChg>
      </pc:sldChg>
      <pc:sldChg chg="modSp">
        <pc:chgData name="Josh Adkins" userId="S::adkinsj@wmfr.org::b2f842f0-df54-4c7b-95dd-794d5a5acec8" providerId="AD" clId="Web-{820D8185-0F9D-E121-CA27-1A75B11E499A}" dt="2024-02-29T18:39:47.532" v="122" actId="20577"/>
        <pc:sldMkLst>
          <pc:docMk/>
          <pc:sldMk cId="1755175588" sldId="269"/>
        </pc:sldMkLst>
        <pc:spChg chg="mod">
          <ac:chgData name="Josh Adkins" userId="S::adkinsj@wmfr.org::b2f842f0-df54-4c7b-95dd-794d5a5acec8" providerId="AD" clId="Web-{820D8185-0F9D-E121-CA27-1A75B11E499A}" dt="2024-02-29T18:39:47.532" v="122" actId="20577"/>
          <ac:spMkLst>
            <pc:docMk/>
            <pc:sldMk cId="1755175588" sldId="269"/>
            <ac:spMk id="3" creationId="{699D89DF-087A-2610-1ED7-0B026D6656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BD302-EF3B-394E-81F5-F1664E40087B}"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F5FA3-C954-4B41-9B5B-91AD4C943DB3}" type="slidenum">
              <a:rPr lang="en-US" smtClean="0"/>
              <a:t>‹#›</a:t>
            </a:fld>
            <a:endParaRPr lang="en-US"/>
          </a:p>
        </p:txBody>
      </p:sp>
    </p:spTree>
    <p:extLst>
      <p:ext uri="{BB962C8B-B14F-4D97-AF65-F5344CB8AC3E}">
        <p14:creationId xmlns:p14="http://schemas.microsoft.com/office/powerpoint/2010/main" val="226410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2/29/2024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5322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51102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9334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7506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135295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37694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84635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9507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565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dirty="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11894999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5706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5909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7384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9677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21505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10639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553633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2/29/2024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16433415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descr="Top Church Daycares &amp; Preschools in San Antonio, TX | Reviews &amp; Cost">
            <a:extLst>
              <a:ext uri="{FF2B5EF4-FFF2-40B4-BE49-F238E27FC236}">
                <a16:creationId xmlns:a16="http://schemas.microsoft.com/office/drawing/2014/main" id="{7E7C291D-A11A-9FC1-0FC3-9415C46F5F64}"/>
              </a:ext>
            </a:extLst>
          </p:cNvPr>
          <p:cNvPicPr>
            <a:picLocks noChangeAspect="1"/>
          </p:cNvPicPr>
          <p:nvPr/>
        </p:nvPicPr>
        <p:blipFill rotWithShape="1">
          <a:blip r:embed="rId3"/>
          <a:srcRect t="4502" b="16551"/>
          <a:stretch/>
        </p:blipFill>
        <p:spPr>
          <a:xfrm>
            <a:off x="20" y="10"/>
            <a:ext cx="12191980" cy="6857990"/>
          </a:xfrm>
          <a:prstGeom prst="rect">
            <a:avLst/>
          </a:prstGeom>
        </p:spPr>
      </p:pic>
      <p:sp>
        <p:nvSpPr>
          <p:cNvPr id="2" name="Title 1">
            <a:extLst>
              <a:ext uri="{FF2B5EF4-FFF2-40B4-BE49-F238E27FC236}">
                <a16:creationId xmlns:a16="http://schemas.microsoft.com/office/drawing/2014/main" id="{432D3852-19C5-4FFC-5002-CAFF493A1EDD}"/>
              </a:ext>
            </a:extLst>
          </p:cNvPr>
          <p:cNvSpPr>
            <a:spLocks noGrp="1"/>
          </p:cNvSpPr>
          <p:nvPr>
            <p:ph type="ctrTitle"/>
          </p:nvPr>
        </p:nvSpPr>
        <p:spPr/>
        <p:txBody>
          <a:bodyPr>
            <a:normAutofit/>
          </a:bodyPr>
          <a:lstStyle/>
          <a:p>
            <a:r>
              <a:rPr lang="en-US"/>
              <a:t>The Church</a:t>
            </a:r>
          </a:p>
        </p:txBody>
      </p:sp>
      <p:sp>
        <p:nvSpPr>
          <p:cNvPr id="3" name="Subtitle 2">
            <a:extLst>
              <a:ext uri="{FF2B5EF4-FFF2-40B4-BE49-F238E27FC236}">
                <a16:creationId xmlns:a16="http://schemas.microsoft.com/office/drawing/2014/main" id="{14EF40A0-A450-5A9F-1DF6-716EC1084269}"/>
              </a:ext>
            </a:extLst>
          </p:cNvPr>
          <p:cNvSpPr>
            <a:spLocks noGrp="1"/>
          </p:cNvSpPr>
          <p:nvPr>
            <p:ph type="subTitle" idx="1"/>
          </p:nvPr>
        </p:nvSpPr>
        <p:spPr/>
        <p:txBody>
          <a:bodyPr>
            <a:normAutofit/>
          </a:bodyPr>
          <a:lstStyle/>
          <a:p>
            <a:r>
              <a:rPr lang="en-US"/>
              <a:t>Board of Appeals</a:t>
            </a:r>
          </a:p>
          <a:p>
            <a:r>
              <a:rPr lang="en-US"/>
              <a:t>February 29, 2024</a:t>
            </a:r>
          </a:p>
        </p:txBody>
      </p:sp>
    </p:spTree>
    <p:extLst>
      <p:ext uri="{BB962C8B-B14F-4D97-AF65-F5344CB8AC3E}">
        <p14:creationId xmlns:p14="http://schemas.microsoft.com/office/powerpoint/2010/main" val="112046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A662-05D3-B203-47CD-ED9E72B281C8}"/>
              </a:ext>
            </a:extLst>
          </p:cNvPr>
          <p:cNvSpPr>
            <a:spLocks noGrp="1"/>
          </p:cNvSpPr>
          <p:nvPr>
            <p:ph type="title"/>
          </p:nvPr>
        </p:nvSpPr>
        <p:spPr>
          <a:xfrm>
            <a:off x="4626508" y="982132"/>
            <a:ext cx="6270090" cy="1303867"/>
          </a:xfrm>
        </p:spPr>
        <p:txBody>
          <a:bodyPr>
            <a:normAutofit/>
          </a:bodyPr>
          <a:lstStyle/>
          <a:p>
            <a:r>
              <a:rPr lang="en-US" sz="4100"/>
              <a:t>Supporting Documents, cont.</a:t>
            </a:r>
          </a:p>
        </p:txBody>
      </p:sp>
      <p:sp>
        <p:nvSpPr>
          <p:cNvPr id="3" name="Content Placeholder 2">
            <a:extLst>
              <a:ext uri="{FF2B5EF4-FFF2-40B4-BE49-F238E27FC236}">
                <a16:creationId xmlns:a16="http://schemas.microsoft.com/office/drawing/2014/main" id="{9FA9CC51-7271-7AF1-8842-447B9DBFDBAA}"/>
              </a:ext>
            </a:extLst>
          </p:cNvPr>
          <p:cNvSpPr>
            <a:spLocks noGrp="1"/>
          </p:cNvSpPr>
          <p:nvPr>
            <p:ph idx="1"/>
          </p:nvPr>
        </p:nvSpPr>
        <p:spPr>
          <a:xfrm>
            <a:off x="4636482" y="2556932"/>
            <a:ext cx="6260114" cy="3318936"/>
          </a:xfrm>
        </p:spPr>
        <p:txBody>
          <a:bodyPr>
            <a:noAutofit/>
          </a:bodyPr>
          <a:lstStyle/>
          <a:p>
            <a:pPr>
              <a:lnSpc>
                <a:spcPct val="90000"/>
              </a:lnSpc>
            </a:pPr>
            <a:r>
              <a:rPr lang="en-US" sz="1600"/>
              <a:t>NFPA 96: 1.1.5 – Administration – This standard shall </a:t>
            </a:r>
            <a:r>
              <a:rPr lang="en-US" sz="1600" b="1"/>
              <a:t>not </a:t>
            </a:r>
            <a:r>
              <a:rPr lang="en-US" sz="1600"/>
              <a:t>apply where </a:t>
            </a:r>
            <a:r>
              <a:rPr lang="en-US" sz="1600" b="1"/>
              <a:t>all</a:t>
            </a:r>
            <a:r>
              <a:rPr lang="en-US" sz="1600"/>
              <a:t> of the following are met: </a:t>
            </a:r>
          </a:p>
          <a:p>
            <a:pPr marL="914400" lvl="1" indent="-457200">
              <a:lnSpc>
                <a:spcPct val="90000"/>
              </a:lnSpc>
              <a:buFont typeface="+mj-lt"/>
              <a:buAutoNum type="arabicParenR"/>
            </a:pPr>
            <a:r>
              <a:rPr lang="en-US" sz="1600"/>
              <a:t>Only residential equipment is used.</a:t>
            </a:r>
          </a:p>
          <a:p>
            <a:pPr marL="914400" lvl="1" indent="-457200">
              <a:lnSpc>
                <a:spcPct val="90000"/>
              </a:lnSpc>
              <a:buFont typeface="+mj-lt"/>
              <a:buAutoNum type="arabicParenR"/>
            </a:pPr>
            <a:r>
              <a:rPr lang="en-US" sz="1600"/>
              <a:t>Fire extinguishers are located in all kitchen areas in accordance with NFPA 10.</a:t>
            </a:r>
          </a:p>
          <a:p>
            <a:pPr marL="914400" lvl="1" indent="-457200">
              <a:lnSpc>
                <a:spcPct val="90000"/>
              </a:lnSpc>
              <a:buFont typeface="+mj-lt"/>
              <a:buAutoNum type="arabicParenR"/>
            </a:pPr>
            <a:r>
              <a:rPr lang="en-US" sz="1600" b="1"/>
              <a:t>The facility is not an assembly occupancy. </a:t>
            </a:r>
          </a:p>
          <a:p>
            <a:pPr marL="914400" lvl="1" indent="-457200">
              <a:lnSpc>
                <a:spcPct val="90000"/>
              </a:lnSpc>
              <a:buFont typeface="+mj-lt"/>
              <a:buAutoNum type="arabicParenR"/>
            </a:pPr>
            <a:r>
              <a:rPr lang="en-US" sz="1600" b="1"/>
              <a:t>The authority having jurisdiction has approved the installation.</a:t>
            </a:r>
            <a:r>
              <a:rPr lang="en-US" sz="1600"/>
              <a:t> </a:t>
            </a:r>
          </a:p>
          <a:p>
            <a:pPr>
              <a:lnSpc>
                <a:spcPct val="90000"/>
              </a:lnSpc>
            </a:pPr>
            <a:r>
              <a:rPr lang="en-US" sz="1600"/>
              <a:t>NFPA 96: 4.1.1 - Cooking equipment used in processes producing smoke or grease-laden vapors </a:t>
            </a:r>
            <a:r>
              <a:rPr lang="en-US" sz="1600" b="1"/>
              <a:t>shall be </a:t>
            </a:r>
            <a:r>
              <a:rPr lang="en-US" sz="1600"/>
              <a:t>equipped with an exhaust system that complies with all equipment and performance requirements of this standard. </a:t>
            </a:r>
          </a:p>
        </p:txBody>
      </p:sp>
      <p:sp>
        <p:nvSpPr>
          <p:cNvPr id="5" name="Slide Number Placeholder 4">
            <a:extLst>
              <a:ext uri="{FF2B5EF4-FFF2-40B4-BE49-F238E27FC236}">
                <a16:creationId xmlns:a16="http://schemas.microsoft.com/office/drawing/2014/main" id="{3182F61C-561F-8117-0B6D-6F1A6CA58858}"/>
              </a:ext>
            </a:extLst>
          </p:cNvPr>
          <p:cNvSpPr>
            <a:spLocks noGrp="1"/>
          </p:cNvSpPr>
          <p:nvPr>
            <p:ph type="sldNum" sz="quarter" idx="12"/>
          </p:nvPr>
        </p:nvSpPr>
        <p:spPr/>
        <p:txBody>
          <a:bodyPr/>
          <a:lstStyle/>
          <a:p>
            <a:r>
              <a:rPr lang="en-US" sz="2400"/>
              <a:t>9</a:t>
            </a:r>
            <a:endParaRPr lang="en-US"/>
          </a:p>
        </p:txBody>
      </p:sp>
      <p:pic>
        <p:nvPicPr>
          <p:cNvPr id="4" name="Picture 3" descr="A kitchen with white appliances&#10;&#10;Description automatically generated">
            <a:extLst>
              <a:ext uri="{FF2B5EF4-FFF2-40B4-BE49-F238E27FC236}">
                <a16:creationId xmlns:a16="http://schemas.microsoft.com/office/drawing/2014/main" id="{691718A3-B13D-3D53-839B-079A35958B31}"/>
              </a:ext>
            </a:extLst>
          </p:cNvPr>
          <p:cNvPicPr>
            <a:picLocks noChangeAspect="1"/>
          </p:cNvPicPr>
          <p:nvPr/>
        </p:nvPicPr>
        <p:blipFill rotWithShape="1">
          <a:blip r:embed="rId3"/>
          <a:srcRect t="15904" r="1" b="1"/>
          <a:stretch/>
        </p:blipFill>
        <p:spPr>
          <a:xfrm rot="5400000">
            <a:off x="108938" y="1838073"/>
            <a:ext cx="4968742" cy="3168035"/>
          </a:xfrm>
          <a:prstGeom prst="rect">
            <a:avLst/>
          </a:prstGeom>
        </p:spPr>
      </p:pic>
    </p:spTree>
    <p:extLst>
      <p:ext uri="{BB962C8B-B14F-4D97-AF65-F5344CB8AC3E}">
        <p14:creationId xmlns:p14="http://schemas.microsoft.com/office/powerpoint/2010/main" val="316731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583C-71E8-615B-FFC8-DA2BB612615B}"/>
              </a:ext>
            </a:extLst>
          </p:cNvPr>
          <p:cNvSpPr>
            <a:spLocks noGrp="1"/>
          </p:cNvSpPr>
          <p:nvPr>
            <p:ph type="title"/>
          </p:nvPr>
        </p:nvSpPr>
        <p:spPr/>
        <p:txBody>
          <a:bodyPr/>
          <a:lstStyle/>
          <a:p>
            <a:r>
              <a:rPr lang="en-US"/>
              <a:t>Closing</a:t>
            </a:r>
          </a:p>
        </p:txBody>
      </p:sp>
      <p:sp>
        <p:nvSpPr>
          <p:cNvPr id="3" name="Content Placeholder 2">
            <a:extLst>
              <a:ext uri="{FF2B5EF4-FFF2-40B4-BE49-F238E27FC236}">
                <a16:creationId xmlns:a16="http://schemas.microsoft.com/office/drawing/2014/main" id="{2C1CD4DD-9570-EB83-A7BB-0068E7655566}"/>
              </a:ext>
            </a:extLst>
          </p:cNvPr>
          <p:cNvSpPr>
            <a:spLocks noGrp="1"/>
          </p:cNvSpPr>
          <p:nvPr>
            <p:ph idx="1"/>
          </p:nvPr>
        </p:nvSpPr>
        <p:spPr/>
        <p:txBody>
          <a:bodyPr/>
          <a:lstStyle/>
          <a:p>
            <a:r>
              <a:rPr lang="en-US"/>
              <a:t>Florida Fire Prevention Code (FFPC), 8th Edition</a:t>
            </a:r>
          </a:p>
          <a:p>
            <a:r>
              <a:rPr lang="en-US"/>
              <a:t>NFPA 96, </a:t>
            </a:r>
            <a:r>
              <a:rPr lang="en-US" sz="2500" i="1">
                <a:ea typeface="+mn-lt"/>
                <a:cs typeface="+mn-lt"/>
              </a:rPr>
              <a:t>Standard for Ventilation Control and Fire Protection of Commercial Cooking Operations</a:t>
            </a:r>
            <a:endParaRPr lang="en-US"/>
          </a:p>
          <a:p>
            <a:r>
              <a:rPr lang="en-US"/>
              <a:t>The need for a commercial exhaust hood system in accordance with NFPA 96 is required OR the stove shall be removed.  </a:t>
            </a:r>
          </a:p>
          <a:p>
            <a:pPr>
              <a:buSzPct val="114999"/>
            </a:pPr>
            <a:r>
              <a:rPr lang="en-US"/>
              <a:t>Witness</a:t>
            </a:r>
          </a:p>
        </p:txBody>
      </p:sp>
      <p:sp>
        <p:nvSpPr>
          <p:cNvPr id="4" name="Slide Number Placeholder 3">
            <a:extLst>
              <a:ext uri="{FF2B5EF4-FFF2-40B4-BE49-F238E27FC236}">
                <a16:creationId xmlns:a16="http://schemas.microsoft.com/office/drawing/2014/main" id="{C0F0FA7B-A56D-4D93-1CBF-0E15E548A110}"/>
              </a:ext>
            </a:extLst>
          </p:cNvPr>
          <p:cNvSpPr>
            <a:spLocks noGrp="1"/>
          </p:cNvSpPr>
          <p:nvPr>
            <p:ph type="sldNum" sz="quarter" idx="12"/>
          </p:nvPr>
        </p:nvSpPr>
        <p:spPr/>
        <p:txBody>
          <a:bodyPr/>
          <a:lstStyle/>
          <a:p>
            <a:r>
              <a:rPr lang="en-US" sz="2400"/>
              <a:t>10</a:t>
            </a:r>
            <a:endParaRPr lang="en-US"/>
          </a:p>
        </p:txBody>
      </p:sp>
    </p:spTree>
    <p:extLst>
      <p:ext uri="{BB962C8B-B14F-4D97-AF65-F5344CB8AC3E}">
        <p14:creationId xmlns:p14="http://schemas.microsoft.com/office/powerpoint/2010/main" val="139464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992B-1A5B-2F03-3DA3-4748BEC73053}"/>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110659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02E6-2CA1-D77D-D4CB-E8F641A9515D}"/>
              </a:ext>
            </a:extLst>
          </p:cNvPr>
          <p:cNvSpPr>
            <a:spLocks noGrp="1"/>
          </p:cNvSpPr>
          <p:nvPr>
            <p:ph type="title"/>
          </p:nvPr>
        </p:nvSpPr>
        <p:spPr/>
        <p:txBody>
          <a:bodyPr/>
          <a:lstStyle/>
          <a:p>
            <a:r>
              <a:rPr lang="en-US"/>
              <a:t>Background of The Church</a:t>
            </a:r>
          </a:p>
        </p:txBody>
      </p:sp>
      <p:sp>
        <p:nvSpPr>
          <p:cNvPr id="3" name="Content Placeholder 2">
            <a:extLst>
              <a:ext uri="{FF2B5EF4-FFF2-40B4-BE49-F238E27FC236}">
                <a16:creationId xmlns:a16="http://schemas.microsoft.com/office/drawing/2014/main" id="{226EF93A-4741-A3B1-24A4-919C99B90533}"/>
              </a:ext>
            </a:extLst>
          </p:cNvPr>
          <p:cNvSpPr>
            <a:spLocks noGrp="1"/>
          </p:cNvSpPr>
          <p:nvPr>
            <p:ph idx="1"/>
          </p:nvPr>
        </p:nvSpPr>
        <p:spPr/>
        <p:txBody>
          <a:bodyPr/>
          <a:lstStyle/>
          <a:p>
            <a:r>
              <a:rPr lang="en-US"/>
              <a:t>Pastor Mills, pastor of The Church, is here today to appeal her most recent fire and life safety inspection requiring that an exhaust hood system be installed in accordance with the Florida Fire Prevention Code and NFPA</a:t>
            </a:r>
            <a:r>
              <a:rPr lang="en-US" sz="2200"/>
              <a:t> </a:t>
            </a:r>
            <a:r>
              <a:rPr lang="en-US"/>
              <a:t> 96. </a:t>
            </a:r>
          </a:p>
          <a:p>
            <a:pPr>
              <a:buSzPct val="114999"/>
            </a:pPr>
            <a:r>
              <a:rPr lang="en-US"/>
              <a:t>Mixed Occupancy</a:t>
            </a:r>
          </a:p>
          <a:p>
            <a:pPr lvl="1">
              <a:buSzPct val="114999"/>
            </a:pPr>
            <a:r>
              <a:rPr lang="en-US"/>
              <a:t>Existing Assembly – Occupant load: 54</a:t>
            </a:r>
          </a:p>
          <a:p>
            <a:pPr lvl="1">
              <a:buSzPct val="114999"/>
            </a:pPr>
            <a:r>
              <a:rPr lang="en-US"/>
              <a:t>Existing Day Care Occupancy</a:t>
            </a:r>
          </a:p>
        </p:txBody>
      </p:sp>
      <p:sp>
        <p:nvSpPr>
          <p:cNvPr id="4" name="Slide Number Placeholder 3">
            <a:extLst>
              <a:ext uri="{FF2B5EF4-FFF2-40B4-BE49-F238E27FC236}">
                <a16:creationId xmlns:a16="http://schemas.microsoft.com/office/drawing/2014/main" id="{E8DA3BF4-9E16-5C5B-864F-CFF39624B400}"/>
              </a:ext>
            </a:extLst>
          </p:cNvPr>
          <p:cNvSpPr>
            <a:spLocks noGrp="1"/>
          </p:cNvSpPr>
          <p:nvPr>
            <p:ph type="sldNum" sz="quarter" idx="12"/>
          </p:nvPr>
        </p:nvSpPr>
        <p:spPr/>
        <p:txBody>
          <a:bodyPr/>
          <a:lstStyle/>
          <a:p>
            <a:r>
              <a:rPr lang="en-US" sz="2400"/>
              <a:t>1</a:t>
            </a:r>
          </a:p>
        </p:txBody>
      </p:sp>
    </p:spTree>
    <p:extLst>
      <p:ext uri="{BB962C8B-B14F-4D97-AF65-F5344CB8AC3E}">
        <p14:creationId xmlns:p14="http://schemas.microsoft.com/office/powerpoint/2010/main" val="406216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987BA2-5FF8-AEF9-B7FC-C6A6E6027F32}"/>
              </a:ext>
            </a:extLst>
          </p:cNvPr>
          <p:cNvSpPr>
            <a:spLocks noGrp="1"/>
          </p:cNvSpPr>
          <p:nvPr>
            <p:ph type="title"/>
          </p:nvPr>
        </p:nvSpPr>
        <p:spPr>
          <a:xfrm>
            <a:off x="1295402" y="982132"/>
            <a:ext cx="9601196" cy="1303867"/>
          </a:xfrm>
        </p:spPr>
        <p:txBody>
          <a:bodyPr>
            <a:normAutofit/>
          </a:bodyPr>
          <a:lstStyle/>
          <a:p>
            <a:r>
              <a:rPr lang="en-US"/>
              <a:t>Overview</a:t>
            </a:r>
          </a:p>
        </p:txBody>
      </p:sp>
      <p:sp>
        <p:nvSpPr>
          <p:cNvPr id="3" name="Content Placeholder 2">
            <a:extLst>
              <a:ext uri="{FF2B5EF4-FFF2-40B4-BE49-F238E27FC236}">
                <a16:creationId xmlns:a16="http://schemas.microsoft.com/office/drawing/2014/main" id="{53E1B5A1-4472-C0A5-DFDA-73ECBF329C67}"/>
              </a:ext>
            </a:extLst>
          </p:cNvPr>
          <p:cNvSpPr>
            <a:spLocks noGrp="1"/>
          </p:cNvSpPr>
          <p:nvPr>
            <p:ph idx="1"/>
          </p:nvPr>
        </p:nvSpPr>
        <p:spPr>
          <a:xfrm>
            <a:off x="1165303" y="1460396"/>
            <a:ext cx="9601196" cy="3318936"/>
          </a:xfrm>
        </p:spPr>
        <p:txBody>
          <a:bodyPr vert="horz" lIns="91440" tIns="45720" rIns="91440" bIns="45720" rtlCol="0" anchor="t">
            <a:noAutofit/>
          </a:bodyPr>
          <a:lstStyle/>
          <a:p>
            <a:pPr marL="0" indent="0">
              <a:lnSpc>
                <a:spcPct val="90000"/>
              </a:lnSpc>
              <a:buNone/>
            </a:pPr>
            <a:endParaRPr lang="en-US"/>
          </a:p>
          <a:p>
            <a:pPr>
              <a:lnSpc>
                <a:spcPct val="90000"/>
              </a:lnSpc>
              <a:buFont typeface="Arial" panose="020B0604020202020204" pitchFamily="34" charset="0"/>
              <a:buChar char="•"/>
            </a:pPr>
            <a:r>
              <a:rPr lang="en-US"/>
              <a:t>Definition </a:t>
            </a:r>
          </a:p>
          <a:p>
            <a:pPr lvl="1">
              <a:lnSpc>
                <a:spcPct val="90000"/>
              </a:lnSpc>
              <a:buSzPct val="114999"/>
              <a:buFont typeface="Arial" panose="020B0604020202020204" pitchFamily="34" charset="0"/>
              <a:buChar char="•"/>
            </a:pPr>
            <a:r>
              <a:rPr lang="en-US" sz="2400"/>
              <a:t>Mixed Occupancy</a:t>
            </a:r>
          </a:p>
          <a:p>
            <a:pPr lvl="1">
              <a:lnSpc>
                <a:spcPct val="90000"/>
              </a:lnSpc>
              <a:buSzPct val="114999"/>
              <a:buFont typeface="Arial" panose="020B0604020202020204" pitchFamily="34" charset="0"/>
              <a:buChar char="•"/>
            </a:pPr>
            <a:r>
              <a:rPr lang="en-US" sz="2400"/>
              <a:t>Assembly Occupancy</a:t>
            </a:r>
          </a:p>
          <a:p>
            <a:pPr marL="285750" indent="-285750">
              <a:lnSpc>
                <a:spcPct val="90000"/>
              </a:lnSpc>
              <a:buFont typeface="Arial" panose="020B0604020202020204" pitchFamily="34" charset="0"/>
              <a:buChar char="•"/>
            </a:pPr>
            <a:r>
              <a:rPr lang="en-US"/>
              <a:t>Supporting Documents</a:t>
            </a:r>
          </a:p>
          <a:p>
            <a:pPr lvl="1">
              <a:lnSpc>
                <a:spcPct val="90000"/>
              </a:lnSpc>
              <a:buFont typeface="Arial" panose="020B0604020202020204" pitchFamily="34" charset="0"/>
              <a:buChar char="•"/>
            </a:pPr>
            <a:r>
              <a:rPr lang="en-US" sz="2400"/>
              <a:t>Florida Fire Prevention Code (FFPC)</a:t>
            </a:r>
          </a:p>
          <a:p>
            <a:pPr lvl="1">
              <a:lnSpc>
                <a:spcPct val="90000"/>
              </a:lnSpc>
              <a:buFont typeface="Arial" panose="020B0604020202020204" pitchFamily="34" charset="0"/>
              <a:buChar char="•"/>
            </a:pPr>
            <a:r>
              <a:rPr lang="en-US" sz="2400">
                <a:ea typeface="+mn-lt"/>
                <a:cs typeface="+mn-lt"/>
              </a:rPr>
              <a:t>National Fire Protection Association (</a:t>
            </a:r>
            <a:r>
              <a:rPr lang="en-US" sz="2400"/>
              <a:t>NFPA) 96 </a:t>
            </a:r>
            <a:endParaRPr lang="en-US" sz="2400" i="1"/>
          </a:p>
          <a:p>
            <a:pPr>
              <a:lnSpc>
                <a:spcPct val="90000"/>
              </a:lnSpc>
              <a:buSzPct val="114999"/>
              <a:buFont typeface="Arial" panose="020B0604020202020204" pitchFamily="34" charset="0"/>
              <a:buChar char="•"/>
            </a:pPr>
            <a:r>
              <a:rPr lang="en-US"/>
              <a:t>Closing</a:t>
            </a:r>
          </a:p>
          <a:p>
            <a:pPr marL="285750" indent="-285750">
              <a:lnSpc>
                <a:spcPct val="90000"/>
              </a:lnSpc>
              <a:buFont typeface="Arial" panose="020B0604020202020204" pitchFamily="34" charset="0"/>
              <a:buChar char="•"/>
            </a:pPr>
            <a:r>
              <a:rPr lang="en-US"/>
              <a:t>Questions</a:t>
            </a:r>
          </a:p>
          <a:p>
            <a:pPr>
              <a:lnSpc>
                <a:spcPct val="90000"/>
              </a:lnSpc>
            </a:pPr>
            <a:endParaRPr lang="en-US" sz="1300"/>
          </a:p>
        </p:txBody>
      </p:sp>
      <p:sp>
        <p:nvSpPr>
          <p:cNvPr id="4" name="Slide Number Placeholder 3">
            <a:extLst>
              <a:ext uri="{FF2B5EF4-FFF2-40B4-BE49-F238E27FC236}">
                <a16:creationId xmlns:a16="http://schemas.microsoft.com/office/drawing/2014/main" id="{BDD13263-CAFD-D55D-D5FC-D502A9CAB60A}"/>
              </a:ext>
            </a:extLst>
          </p:cNvPr>
          <p:cNvSpPr>
            <a:spLocks noGrp="1"/>
          </p:cNvSpPr>
          <p:nvPr>
            <p:ph type="sldNum" sz="quarter" idx="12"/>
          </p:nvPr>
        </p:nvSpPr>
        <p:spPr>
          <a:xfrm>
            <a:off x="10353901" y="5910277"/>
            <a:ext cx="542697" cy="279400"/>
          </a:xfrm>
        </p:spPr>
        <p:txBody>
          <a:bodyPr>
            <a:noAutofit/>
          </a:bodyPr>
          <a:lstStyle/>
          <a:p>
            <a:pPr>
              <a:spcAft>
                <a:spcPts val="600"/>
              </a:spcAft>
            </a:pPr>
            <a:r>
              <a:rPr lang="en-US" sz="2400"/>
              <a:t>2</a:t>
            </a:r>
          </a:p>
        </p:txBody>
      </p:sp>
    </p:spTree>
    <p:extLst>
      <p:ext uri="{BB962C8B-B14F-4D97-AF65-F5344CB8AC3E}">
        <p14:creationId xmlns:p14="http://schemas.microsoft.com/office/powerpoint/2010/main" val="196542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2E043B-59E8-97ED-409B-ECB0A63D1AC4}"/>
              </a:ext>
            </a:extLst>
          </p:cNvPr>
          <p:cNvSpPr>
            <a:spLocks noGrp="1"/>
          </p:cNvSpPr>
          <p:nvPr>
            <p:ph type="title"/>
          </p:nvPr>
        </p:nvSpPr>
        <p:spPr>
          <a:xfrm>
            <a:off x="1295402" y="982132"/>
            <a:ext cx="9601196" cy="1303867"/>
          </a:xfrm>
        </p:spPr>
        <p:txBody>
          <a:bodyPr>
            <a:normAutofit/>
          </a:bodyPr>
          <a:lstStyle/>
          <a:p>
            <a:r>
              <a:rPr lang="en-US"/>
              <a:t>Definition</a:t>
            </a:r>
          </a:p>
        </p:txBody>
      </p:sp>
      <p:sp>
        <p:nvSpPr>
          <p:cNvPr id="3" name="Content Placeholder 2">
            <a:extLst>
              <a:ext uri="{FF2B5EF4-FFF2-40B4-BE49-F238E27FC236}">
                <a16:creationId xmlns:a16="http://schemas.microsoft.com/office/drawing/2014/main" id="{699D89DF-087A-2610-1ED7-0B026D6656FD}"/>
              </a:ext>
            </a:extLst>
          </p:cNvPr>
          <p:cNvSpPr>
            <a:spLocks noGrp="1"/>
          </p:cNvSpPr>
          <p:nvPr>
            <p:ph idx="1"/>
          </p:nvPr>
        </p:nvSpPr>
        <p:spPr>
          <a:xfrm>
            <a:off x="1221060" y="1952908"/>
            <a:ext cx="9601196" cy="4053057"/>
          </a:xfrm>
        </p:spPr>
        <p:txBody>
          <a:bodyPr>
            <a:normAutofit fontScale="92500" lnSpcReduction="10000"/>
          </a:bodyPr>
          <a:lstStyle/>
          <a:p>
            <a:pPr marL="3143250" lvl="7" indent="0">
              <a:buNone/>
            </a:pPr>
            <a:endParaRPr lang="en-US" u="sng"/>
          </a:p>
          <a:p>
            <a:pPr marL="0" indent="0">
              <a:buSzPct val="114999"/>
              <a:buNone/>
            </a:pPr>
            <a:r>
              <a:rPr lang="en-US" u="sng"/>
              <a:t>Mixed Occupancy</a:t>
            </a:r>
          </a:p>
          <a:p>
            <a:pPr>
              <a:buSzPct val="114999"/>
            </a:pPr>
            <a:r>
              <a:rPr lang="en-US"/>
              <a:t>FFPC 101:3.3.198.10 - A multiple occupancy where the occupancies are intermingled. </a:t>
            </a:r>
          </a:p>
          <a:p>
            <a:pPr>
              <a:buSzPct val="114999"/>
            </a:pPr>
            <a:endParaRPr lang="en-US"/>
          </a:p>
          <a:p>
            <a:pPr marL="0" indent="0">
              <a:buSzPct val="114999"/>
              <a:buNone/>
            </a:pPr>
            <a:r>
              <a:rPr lang="en-US" u="sng">
                <a:ea typeface="+mn-lt"/>
                <a:cs typeface="+mn-lt"/>
              </a:rPr>
              <a:t>Assembly</a:t>
            </a:r>
            <a:r>
              <a:rPr lang="en-US">
                <a:ea typeface="+mn-lt"/>
                <a:cs typeface="+mn-lt"/>
              </a:rPr>
              <a:t> </a:t>
            </a:r>
          </a:p>
          <a:p>
            <a:pPr>
              <a:buSzPct val="114999"/>
            </a:pPr>
            <a:r>
              <a:rPr lang="en-US">
                <a:latin typeface="Garamond"/>
                <a:cs typeface="Arial"/>
              </a:rPr>
              <a:t>FFPC 101: 3.3.198.2 - An occupancy (1) used for the gathering of </a:t>
            </a:r>
            <a:r>
              <a:rPr lang="en-US" b="1">
                <a:latin typeface="Garamond"/>
                <a:cs typeface="Arial"/>
              </a:rPr>
              <a:t>50 or more persons </a:t>
            </a:r>
            <a:r>
              <a:rPr lang="en-US">
                <a:latin typeface="Garamond"/>
                <a:cs typeface="Arial"/>
              </a:rPr>
              <a:t>for deliberation, </a:t>
            </a:r>
            <a:r>
              <a:rPr lang="en-US" b="1">
                <a:latin typeface="Garamond"/>
                <a:cs typeface="Arial"/>
              </a:rPr>
              <a:t>worship, </a:t>
            </a:r>
            <a:r>
              <a:rPr lang="en-US">
                <a:latin typeface="Garamond"/>
                <a:cs typeface="Arial"/>
              </a:rPr>
              <a:t>entertainment, eating, drinking, amusement, awaiting transportation, or similar uses; or (2) used for a special amusement building, regardless of occupant load. </a:t>
            </a:r>
            <a:endParaRPr lang="en-US">
              <a:latin typeface="Garamond"/>
            </a:endParaRPr>
          </a:p>
          <a:p>
            <a:pPr>
              <a:buSzPct val="114999"/>
            </a:pPr>
            <a:endParaRPr lang="en-US"/>
          </a:p>
        </p:txBody>
      </p:sp>
      <p:sp>
        <p:nvSpPr>
          <p:cNvPr id="9" name="Slide Number Placeholder 8">
            <a:extLst>
              <a:ext uri="{FF2B5EF4-FFF2-40B4-BE49-F238E27FC236}">
                <a16:creationId xmlns:a16="http://schemas.microsoft.com/office/drawing/2014/main" id="{80207BFD-4C34-E5D3-0DA6-06AE47BD73A9}"/>
              </a:ext>
            </a:extLst>
          </p:cNvPr>
          <p:cNvSpPr>
            <a:spLocks noGrp="1"/>
          </p:cNvSpPr>
          <p:nvPr>
            <p:ph type="sldNum" sz="quarter" idx="12"/>
          </p:nvPr>
        </p:nvSpPr>
        <p:spPr/>
        <p:txBody>
          <a:bodyPr/>
          <a:lstStyle/>
          <a:p>
            <a:r>
              <a:rPr lang="en-US" sz="2400"/>
              <a:t>3</a:t>
            </a:r>
            <a:endParaRPr lang="en-US"/>
          </a:p>
        </p:txBody>
      </p:sp>
    </p:spTree>
    <p:extLst>
      <p:ext uri="{BB962C8B-B14F-4D97-AF65-F5344CB8AC3E}">
        <p14:creationId xmlns:p14="http://schemas.microsoft.com/office/powerpoint/2010/main" val="175517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D7A1-FA24-F6A7-3B10-717559171E08}"/>
              </a:ext>
            </a:extLst>
          </p:cNvPr>
          <p:cNvSpPr>
            <a:spLocks noGrp="1"/>
          </p:cNvSpPr>
          <p:nvPr>
            <p:ph type="title"/>
          </p:nvPr>
        </p:nvSpPr>
        <p:spPr/>
        <p:txBody>
          <a:bodyPr>
            <a:normAutofit/>
          </a:bodyPr>
          <a:lstStyle/>
          <a:p>
            <a:r>
              <a:rPr lang="en-US"/>
              <a:t>Supporting Documents</a:t>
            </a:r>
          </a:p>
        </p:txBody>
      </p:sp>
      <p:sp>
        <p:nvSpPr>
          <p:cNvPr id="3" name="Content Placeholder 2">
            <a:extLst>
              <a:ext uri="{FF2B5EF4-FFF2-40B4-BE49-F238E27FC236}">
                <a16:creationId xmlns:a16="http://schemas.microsoft.com/office/drawing/2014/main" id="{0B3616D4-3764-C0C2-CBB1-2D0071B4A500}"/>
              </a:ext>
            </a:extLst>
          </p:cNvPr>
          <p:cNvSpPr>
            <a:spLocks noGrp="1"/>
          </p:cNvSpPr>
          <p:nvPr>
            <p:ph idx="1"/>
          </p:nvPr>
        </p:nvSpPr>
        <p:spPr>
          <a:xfrm>
            <a:off x="1295402" y="2556932"/>
            <a:ext cx="6256866" cy="3318936"/>
          </a:xfrm>
        </p:spPr>
        <p:txBody>
          <a:bodyPr>
            <a:normAutofit/>
          </a:bodyPr>
          <a:lstStyle/>
          <a:p>
            <a:pPr>
              <a:lnSpc>
                <a:spcPct val="90000"/>
              </a:lnSpc>
            </a:pPr>
            <a:r>
              <a:rPr lang="en-US" b="1">
                <a:solidFill>
                  <a:schemeClr val="tx1"/>
                </a:solidFill>
              </a:rPr>
              <a:t>Florida Fire Prevention Code (FFPC) </a:t>
            </a:r>
            <a:r>
              <a:rPr lang="en-US"/>
              <a:t>- </a:t>
            </a:r>
            <a:r>
              <a:rPr lang="en-US">
                <a:latin typeface="Times New Roman"/>
                <a:ea typeface="+mn-lt"/>
                <a:cs typeface="+mn-lt"/>
              </a:rPr>
              <a:t> A set of fire code provisions that includes the Florida-specific edition of NFPA 101 and NFPA 1. The FFPC is adopted by the State Fire Marshal at three-year intervals. This complex set of fire code provisions are enforced by the local fire official within each county, municipality, and special fire district in the state.</a:t>
            </a:r>
          </a:p>
          <a:p>
            <a:pPr marL="0" indent="0">
              <a:lnSpc>
                <a:spcPct val="90000"/>
              </a:lnSpc>
              <a:buSzPct val="114999"/>
              <a:buNone/>
            </a:pPr>
            <a:endParaRPr lang="en-US">
              <a:latin typeface="Times New Roman"/>
              <a:ea typeface="+mn-lt"/>
              <a:cs typeface="+mn-lt"/>
            </a:endParaRPr>
          </a:p>
          <a:p>
            <a:pPr marL="0" indent="0">
              <a:lnSpc>
                <a:spcPct val="90000"/>
              </a:lnSpc>
              <a:buSzPct val="114999"/>
              <a:buNone/>
            </a:pPr>
            <a:endParaRPr lang="en-US">
              <a:latin typeface="Times New Roman"/>
              <a:ea typeface="+mn-lt"/>
              <a:cs typeface="+mn-lt"/>
            </a:endParaRPr>
          </a:p>
        </p:txBody>
      </p:sp>
      <p:pic>
        <p:nvPicPr>
          <p:cNvPr id="4" name="Picture 3" descr="Florida's State Fire Marshal">
            <a:extLst>
              <a:ext uri="{FF2B5EF4-FFF2-40B4-BE49-F238E27FC236}">
                <a16:creationId xmlns:a16="http://schemas.microsoft.com/office/drawing/2014/main" id="{159B51E0-960B-1935-B205-73FB835630CC}"/>
              </a:ext>
            </a:extLst>
          </p:cNvPr>
          <p:cNvPicPr>
            <a:picLocks noChangeAspect="1"/>
          </p:cNvPicPr>
          <p:nvPr/>
        </p:nvPicPr>
        <p:blipFill rotWithShape="1">
          <a:blip r:embed="rId3"/>
          <a:srcRect l="208" r="3750"/>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5" name="Slide Number Placeholder 4">
            <a:extLst>
              <a:ext uri="{FF2B5EF4-FFF2-40B4-BE49-F238E27FC236}">
                <a16:creationId xmlns:a16="http://schemas.microsoft.com/office/drawing/2014/main" id="{EC587BBF-25A7-6501-02BA-30E5659A3B99}"/>
              </a:ext>
            </a:extLst>
          </p:cNvPr>
          <p:cNvSpPr>
            <a:spLocks noGrp="1"/>
          </p:cNvSpPr>
          <p:nvPr>
            <p:ph type="sldNum" sz="quarter" idx="12"/>
          </p:nvPr>
        </p:nvSpPr>
        <p:spPr/>
        <p:txBody>
          <a:bodyPr/>
          <a:lstStyle/>
          <a:p>
            <a:r>
              <a:rPr lang="en-US" sz="2400"/>
              <a:t>4</a:t>
            </a:r>
            <a:endParaRPr lang="en-US"/>
          </a:p>
        </p:txBody>
      </p:sp>
    </p:spTree>
    <p:extLst>
      <p:ext uri="{BB962C8B-B14F-4D97-AF65-F5344CB8AC3E}">
        <p14:creationId xmlns:p14="http://schemas.microsoft.com/office/powerpoint/2010/main" val="61409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0FD21B8-15CD-4E95-815B-28757D24E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D5231-3431-47B0-BD59-2155B4FA38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3" name="Rectangle 12">
              <a:extLst>
                <a:ext uri="{FF2B5EF4-FFF2-40B4-BE49-F238E27FC236}">
                  <a16:creationId xmlns:a16="http://schemas.microsoft.com/office/drawing/2014/main" id="{553A435B-C9BF-453D-B10D-BACDD0F2E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81F9A7-5F03-415D-A29C-12BEC7A74FC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5" name="Picture 14">
                <a:extLst>
                  <a:ext uri="{FF2B5EF4-FFF2-40B4-BE49-F238E27FC236}">
                    <a16:creationId xmlns:a16="http://schemas.microsoft.com/office/drawing/2014/main" id="{EC0C003F-6786-4841-8C0A-CC67ABEE2F9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A00B7FC9-CA68-4DC7-8AF2-8D7D851A3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7B0068EF-BAC7-47F8-B5FC-C37F024B52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8" name="Picture 17">
                <a:extLst>
                  <a:ext uri="{FF2B5EF4-FFF2-40B4-BE49-F238E27FC236}">
                    <a16:creationId xmlns:a16="http://schemas.microsoft.com/office/drawing/2014/main" id="{4B2E0C84-E3B5-41CC-B1D7-6DCAB9833C5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6F99670F-F003-04AA-3D25-D0840134C9B8}"/>
              </a:ext>
            </a:extLst>
          </p:cNvPr>
          <p:cNvSpPr>
            <a:spLocks noGrp="1"/>
          </p:cNvSpPr>
          <p:nvPr>
            <p:ph type="title"/>
          </p:nvPr>
        </p:nvSpPr>
        <p:spPr>
          <a:xfrm>
            <a:off x="1256858" y="982132"/>
            <a:ext cx="4842190" cy="1774814"/>
          </a:xfrm>
        </p:spPr>
        <p:txBody>
          <a:bodyPr>
            <a:normAutofit/>
          </a:bodyPr>
          <a:lstStyle/>
          <a:p>
            <a:r>
              <a:rPr lang="en-US"/>
              <a:t>Supporting Documents</a:t>
            </a:r>
          </a:p>
        </p:txBody>
      </p:sp>
      <p:cxnSp>
        <p:nvCxnSpPr>
          <p:cNvPr id="9" name="Straight Connector 8">
            <a:extLst>
              <a:ext uri="{FF2B5EF4-FFF2-40B4-BE49-F238E27FC236}">
                <a16:creationId xmlns:a16="http://schemas.microsoft.com/office/drawing/2014/main" id="{70428BAA-6E0C-4E00-B5CE-ECEFC59BA7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NFPA 1 Fire Code 2021">
            <a:extLst>
              <a:ext uri="{FF2B5EF4-FFF2-40B4-BE49-F238E27FC236}">
                <a16:creationId xmlns:a16="http://schemas.microsoft.com/office/drawing/2014/main" id="{5A46C523-A3F7-1081-D833-13F128470EBC}"/>
              </a:ext>
            </a:extLst>
          </p:cNvPr>
          <p:cNvPicPr>
            <a:picLocks noChangeAspect="1"/>
          </p:cNvPicPr>
          <p:nvPr/>
        </p:nvPicPr>
        <p:blipFill rotWithShape="1">
          <a:blip r:embed="rId5"/>
          <a:srcRect t="22764" r="-2" b="3022"/>
          <a:stretch/>
        </p:blipFill>
        <p:spPr>
          <a:xfrm>
            <a:off x="1295401" y="3153522"/>
            <a:ext cx="2216907" cy="2418902"/>
          </a:xfrm>
          <a:prstGeom prst="rect">
            <a:avLst/>
          </a:prstGeom>
          <a:ln w="57150" cmpd="thickThin">
            <a:solidFill>
              <a:schemeClr val="tx1">
                <a:lumMod val="50000"/>
                <a:lumOff val="50000"/>
              </a:schemeClr>
            </a:solidFill>
            <a:miter lim="800000"/>
          </a:ln>
        </p:spPr>
      </p:pic>
      <p:pic>
        <p:nvPicPr>
          <p:cNvPr id="4" name="Picture 3" descr="101, Life Safety Code 2021 edition">
            <a:extLst>
              <a:ext uri="{FF2B5EF4-FFF2-40B4-BE49-F238E27FC236}">
                <a16:creationId xmlns:a16="http://schemas.microsoft.com/office/drawing/2014/main" id="{EE6BE187-C283-7CBD-3BC0-F35B4AF4AECD}"/>
              </a:ext>
            </a:extLst>
          </p:cNvPr>
          <p:cNvPicPr>
            <a:picLocks noChangeAspect="1"/>
          </p:cNvPicPr>
          <p:nvPr/>
        </p:nvPicPr>
        <p:blipFill rotWithShape="1">
          <a:blip r:embed="rId6"/>
          <a:srcRect r="5" b="23239"/>
          <a:stretch/>
        </p:blipFill>
        <p:spPr>
          <a:xfrm>
            <a:off x="3837973" y="3153522"/>
            <a:ext cx="2229372" cy="2418902"/>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a16="http://schemas.microsoft.com/office/drawing/2014/main" id="{92756860-BFE1-D130-7A35-3E3C169E584D}"/>
              </a:ext>
            </a:extLst>
          </p:cNvPr>
          <p:cNvSpPr>
            <a:spLocks noGrp="1"/>
          </p:cNvSpPr>
          <p:nvPr>
            <p:ph idx="1"/>
          </p:nvPr>
        </p:nvSpPr>
        <p:spPr>
          <a:xfrm>
            <a:off x="6604033" y="1158023"/>
            <a:ext cx="4528947" cy="4696335"/>
          </a:xfrm>
        </p:spPr>
        <p:txBody>
          <a:bodyPr>
            <a:normAutofit/>
          </a:bodyPr>
          <a:lstStyle/>
          <a:p>
            <a:pPr>
              <a:lnSpc>
                <a:spcPct val="90000"/>
              </a:lnSpc>
            </a:pPr>
            <a:r>
              <a:rPr lang="en-US"/>
              <a:t>NFPA 101</a:t>
            </a:r>
            <a:r>
              <a:rPr lang="en-US">
                <a:latin typeface="Times New Roman"/>
                <a:cs typeface="Times New Roman"/>
              </a:rPr>
              <a:t> -</a:t>
            </a:r>
            <a:r>
              <a:rPr lang="en-US" i="1">
                <a:latin typeface="Times New Roman"/>
                <a:cs typeface="Times New Roman"/>
              </a:rPr>
              <a:t> Life Safety Code</a:t>
            </a:r>
            <a:r>
              <a:rPr lang="en-US">
                <a:latin typeface="Times New Roman"/>
                <a:cs typeface="Times New Roman"/>
              </a:rPr>
              <a:t> - </a:t>
            </a:r>
            <a:r>
              <a:rPr lang="en-US"/>
              <a:t> </a:t>
            </a:r>
            <a:r>
              <a:rPr lang="en-US">
                <a:latin typeface="Times New Roman"/>
                <a:cs typeface="Times New Roman"/>
              </a:rPr>
              <a:t>A set of guidelines for the design, construction, and maintenance of buildings. Covers life safety in both new and existing structures. The code is based on building construction, protection, and occupancy features.</a:t>
            </a:r>
          </a:p>
          <a:p>
            <a:pPr>
              <a:lnSpc>
                <a:spcPct val="90000"/>
              </a:lnSpc>
              <a:buSzPct val="114999"/>
            </a:pPr>
            <a:r>
              <a:rPr lang="en-US"/>
              <a:t>NFPA 1 </a:t>
            </a:r>
            <a:r>
              <a:rPr lang="en-US">
                <a:latin typeface="Times New Roman"/>
                <a:cs typeface="Times New Roman"/>
              </a:rPr>
              <a:t>–</a:t>
            </a:r>
            <a:r>
              <a:rPr lang="en-US" i="1">
                <a:latin typeface="Times New Roman"/>
                <a:cs typeface="Times New Roman"/>
              </a:rPr>
              <a:t> Fire Code</a:t>
            </a:r>
            <a:r>
              <a:rPr lang="en-US">
                <a:latin typeface="Times New Roman"/>
                <a:cs typeface="Times New Roman"/>
              </a:rPr>
              <a:t> - A set of guidelines and regulations for fire safety in buildings and other structures. </a:t>
            </a:r>
          </a:p>
          <a:p>
            <a:pPr>
              <a:lnSpc>
                <a:spcPct val="90000"/>
              </a:lnSpc>
              <a:buSzPct val="114999"/>
            </a:pPr>
            <a:endParaRPr lang="en-US">
              <a:latin typeface="Times New Roman"/>
              <a:cs typeface="Times New Roman"/>
            </a:endParaRPr>
          </a:p>
          <a:p>
            <a:pPr>
              <a:lnSpc>
                <a:spcPct val="90000"/>
              </a:lnSpc>
              <a:buSzPct val="114999"/>
            </a:pPr>
            <a:endParaRPr lang="en-US"/>
          </a:p>
        </p:txBody>
      </p:sp>
      <p:sp>
        <p:nvSpPr>
          <p:cNvPr id="6" name="Slide Number Placeholder 5">
            <a:extLst>
              <a:ext uri="{FF2B5EF4-FFF2-40B4-BE49-F238E27FC236}">
                <a16:creationId xmlns:a16="http://schemas.microsoft.com/office/drawing/2014/main" id="{11E3CDDE-7B32-E639-B3C8-70194A7A542F}"/>
              </a:ext>
            </a:extLst>
          </p:cNvPr>
          <p:cNvSpPr>
            <a:spLocks noGrp="1"/>
          </p:cNvSpPr>
          <p:nvPr>
            <p:ph type="sldNum" sz="quarter" idx="12"/>
          </p:nvPr>
        </p:nvSpPr>
        <p:spPr/>
        <p:txBody>
          <a:bodyPr/>
          <a:lstStyle/>
          <a:p>
            <a:r>
              <a:rPr lang="en-US" sz="2400"/>
              <a:t>5</a:t>
            </a:r>
            <a:endParaRPr lang="en-US"/>
          </a:p>
        </p:txBody>
      </p:sp>
    </p:spTree>
    <p:extLst>
      <p:ext uri="{BB962C8B-B14F-4D97-AF65-F5344CB8AC3E}">
        <p14:creationId xmlns:p14="http://schemas.microsoft.com/office/powerpoint/2010/main" val="255601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9427-0373-3C6E-2CBC-B11C3A6F3D28}"/>
              </a:ext>
            </a:extLst>
          </p:cNvPr>
          <p:cNvSpPr>
            <a:spLocks noGrp="1"/>
          </p:cNvSpPr>
          <p:nvPr>
            <p:ph type="title"/>
          </p:nvPr>
        </p:nvSpPr>
        <p:spPr/>
        <p:txBody>
          <a:bodyPr>
            <a:normAutofit/>
          </a:bodyPr>
          <a:lstStyle/>
          <a:p>
            <a:r>
              <a:rPr lang="en-US"/>
              <a:t>Supporting Documents</a:t>
            </a:r>
          </a:p>
        </p:txBody>
      </p:sp>
      <p:sp>
        <p:nvSpPr>
          <p:cNvPr id="3" name="Content Placeholder 2">
            <a:extLst>
              <a:ext uri="{FF2B5EF4-FFF2-40B4-BE49-F238E27FC236}">
                <a16:creationId xmlns:a16="http://schemas.microsoft.com/office/drawing/2014/main" id="{DFE479B4-D8BF-A2E5-AB24-0C2320832D99}"/>
              </a:ext>
            </a:extLst>
          </p:cNvPr>
          <p:cNvSpPr>
            <a:spLocks noGrp="1"/>
          </p:cNvSpPr>
          <p:nvPr>
            <p:ph idx="1"/>
          </p:nvPr>
        </p:nvSpPr>
        <p:spPr>
          <a:xfrm>
            <a:off x="1295402" y="2556932"/>
            <a:ext cx="6256866" cy="3318936"/>
          </a:xfrm>
        </p:spPr>
        <p:txBody>
          <a:bodyPr>
            <a:normAutofit/>
          </a:bodyPr>
          <a:lstStyle/>
          <a:p>
            <a:r>
              <a:rPr lang="en-US"/>
              <a:t>NFPA 96 - </a:t>
            </a:r>
            <a:r>
              <a:rPr lang="en-US" i="1"/>
              <a:t>Standard for Ventilation Control and Fire Protection of Commercial Cooking Operations  </a:t>
            </a:r>
            <a:endParaRPr lang="en-US">
              <a:latin typeface="Times New Roman"/>
              <a:cs typeface="Times New Roman"/>
            </a:endParaRPr>
          </a:p>
          <a:p>
            <a:pPr lvl="1">
              <a:buSzPct val="114999"/>
            </a:pPr>
            <a:r>
              <a:rPr lang="en-US">
                <a:latin typeface="Times New Roman"/>
                <a:cs typeface="Times New Roman"/>
              </a:rPr>
              <a:t>Provides</a:t>
            </a:r>
            <a:r>
              <a:rPr lang="en-US">
                <a:latin typeface="Times New Roman"/>
                <a:ea typeface="+mn-lt"/>
                <a:cs typeface="+mn-lt"/>
              </a:rPr>
              <a:t> preventive and operative fire safety requirements intended to reduce the potential fire hazard of both public and private commercial cooking operations. </a:t>
            </a:r>
            <a:endParaRPr lang="en-US">
              <a:latin typeface="Times New Roman"/>
              <a:cs typeface="Times New Roman"/>
            </a:endParaRPr>
          </a:p>
          <a:p>
            <a:pPr>
              <a:buSzPct val="114999"/>
            </a:pPr>
            <a:endParaRPr lang="en-US"/>
          </a:p>
        </p:txBody>
      </p:sp>
      <p:pic>
        <p:nvPicPr>
          <p:cNvPr id="5" name="Picture 4" descr="NFPA Codes and Standards - Averus West">
            <a:extLst>
              <a:ext uri="{FF2B5EF4-FFF2-40B4-BE49-F238E27FC236}">
                <a16:creationId xmlns:a16="http://schemas.microsoft.com/office/drawing/2014/main" id="{01EDADB0-9A47-C65A-DC05-CAC93FD3FA13}"/>
              </a:ext>
            </a:extLst>
          </p:cNvPr>
          <p:cNvPicPr>
            <a:picLocks noChangeAspect="1"/>
          </p:cNvPicPr>
          <p:nvPr/>
        </p:nvPicPr>
        <p:blipFill>
          <a:blip r:embed="rId3"/>
          <a:stretch>
            <a:fillRect/>
          </a:stretch>
        </p:blipFill>
        <p:spPr>
          <a:xfrm>
            <a:off x="8085026" y="2757636"/>
            <a:ext cx="2739728" cy="2739728"/>
          </a:xfrm>
          <a:prstGeom prst="rect">
            <a:avLst/>
          </a:prstGeom>
          <a:ln w="57150" cmpd="thickThin">
            <a:solidFill>
              <a:schemeClr val="tx1">
                <a:lumMod val="50000"/>
                <a:lumOff val="50000"/>
              </a:schemeClr>
            </a:solidFill>
            <a:miter lim="800000"/>
          </a:ln>
        </p:spPr>
      </p:pic>
      <p:sp>
        <p:nvSpPr>
          <p:cNvPr id="4" name="Slide Number Placeholder 3">
            <a:extLst>
              <a:ext uri="{FF2B5EF4-FFF2-40B4-BE49-F238E27FC236}">
                <a16:creationId xmlns:a16="http://schemas.microsoft.com/office/drawing/2014/main" id="{3B754A81-E9A8-053D-E66C-429C84DA8E2C}"/>
              </a:ext>
            </a:extLst>
          </p:cNvPr>
          <p:cNvSpPr>
            <a:spLocks noGrp="1"/>
          </p:cNvSpPr>
          <p:nvPr>
            <p:ph type="sldNum" sz="quarter" idx="12"/>
          </p:nvPr>
        </p:nvSpPr>
        <p:spPr/>
        <p:txBody>
          <a:bodyPr/>
          <a:lstStyle/>
          <a:p>
            <a:r>
              <a:rPr lang="en-US" sz="2400"/>
              <a:t>6</a:t>
            </a:r>
          </a:p>
        </p:txBody>
      </p:sp>
    </p:spTree>
    <p:extLst>
      <p:ext uri="{BB962C8B-B14F-4D97-AF65-F5344CB8AC3E}">
        <p14:creationId xmlns:p14="http://schemas.microsoft.com/office/powerpoint/2010/main" val="140606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4D28-81F8-933D-2806-A3449D374F09}"/>
              </a:ext>
            </a:extLst>
          </p:cNvPr>
          <p:cNvSpPr>
            <a:spLocks noGrp="1"/>
          </p:cNvSpPr>
          <p:nvPr>
            <p:ph type="title"/>
          </p:nvPr>
        </p:nvSpPr>
        <p:spPr>
          <a:xfrm>
            <a:off x="6094412" y="982132"/>
            <a:ext cx="4802185" cy="1303867"/>
          </a:xfrm>
        </p:spPr>
        <p:txBody>
          <a:bodyPr>
            <a:normAutofit/>
          </a:bodyPr>
          <a:lstStyle/>
          <a:p>
            <a:pPr>
              <a:lnSpc>
                <a:spcPct val="90000"/>
              </a:lnSpc>
            </a:pPr>
            <a:r>
              <a:rPr lang="en-US" sz="4100"/>
              <a:t>Supporting Documents</a:t>
            </a:r>
          </a:p>
        </p:txBody>
      </p:sp>
      <p:sp>
        <p:nvSpPr>
          <p:cNvPr id="3" name="Content Placeholder 2">
            <a:extLst>
              <a:ext uri="{FF2B5EF4-FFF2-40B4-BE49-F238E27FC236}">
                <a16:creationId xmlns:a16="http://schemas.microsoft.com/office/drawing/2014/main" id="{196BAB8E-A805-86B0-BCD0-4F1BB9969407}"/>
              </a:ext>
            </a:extLst>
          </p:cNvPr>
          <p:cNvSpPr>
            <a:spLocks noGrp="1"/>
          </p:cNvSpPr>
          <p:nvPr>
            <p:ph idx="1"/>
          </p:nvPr>
        </p:nvSpPr>
        <p:spPr>
          <a:xfrm>
            <a:off x="6094412" y="2556931"/>
            <a:ext cx="4802184" cy="3654961"/>
          </a:xfrm>
        </p:spPr>
        <p:txBody>
          <a:bodyPr>
            <a:normAutofit fontScale="32500" lnSpcReduction="20000"/>
          </a:bodyPr>
          <a:lstStyle/>
          <a:p>
            <a:pPr>
              <a:lnSpc>
                <a:spcPct val="90000"/>
              </a:lnSpc>
            </a:pPr>
            <a:r>
              <a:rPr lang="en-US" sz="4500"/>
              <a:t>The requirements for a commercial exhaust hood system:</a:t>
            </a:r>
          </a:p>
          <a:p>
            <a:pPr lvl="1">
              <a:lnSpc>
                <a:spcPct val="90000"/>
              </a:lnSpc>
            </a:pPr>
            <a:r>
              <a:rPr lang="en-US" sz="4500"/>
              <a:t>FFPC 101: 13.3.2.2. - Existing Assembly - Cooking equipment shall be protected in accordance with 9.2.3, unless the cooking equipment is one of the following types:</a:t>
            </a:r>
          </a:p>
          <a:p>
            <a:pPr marL="1257300" lvl="2" indent="-342900">
              <a:lnSpc>
                <a:spcPct val="90000"/>
              </a:lnSpc>
              <a:buFont typeface="+mj-lt"/>
              <a:buAutoNum type="arabicParenR"/>
            </a:pPr>
            <a:r>
              <a:rPr lang="en-US" sz="4500"/>
              <a:t>Outdoor equipment</a:t>
            </a:r>
          </a:p>
          <a:p>
            <a:pPr marL="1257300" lvl="2" indent="-342900">
              <a:lnSpc>
                <a:spcPct val="90000"/>
              </a:lnSpc>
              <a:buFont typeface="+mj-lt"/>
              <a:buAutoNum type="arabicParenR"/>
            </a:pPr>
            <a:r>
              <a:rPr lang="en-US" sz="4500"/>
              <a:t>Portable equipment not flue-connected</a:t>
            </a:r>
          </a:p>
          <a:p>
            <a:pPr marL="1257300" lvl="2" indent="-342900">
              <a:lnSpc>
                <a:spcPct val="90000"/>
              </a:lnSpc>
              <a:buFont typeface="+mj-lt"/>
              <a:buAutoNum type="arabicParenR"/>
            </a:pPr>
            <a:r>
              <a:rPr lang="en-US" sz="4500"/>
              <a:t>Equipment used only for food warming</a:t>
            </a:r>
          </a:p>
          <a:p>
            <a:pPr lvl="1">
              <a:lnSpc>
                <a:spcPct val="90000"/>
              </a:lnSpc>
              <a:buFont typeface="Arial" panose="020B0604020202020204" pitchFamily="34" charset="0"/>
              <a:buChar char="•"/>
            </a:pPr>
            <a:r>
              <a:rPr lang="en-US" sz="4500"/>
              <a:t>FFPC 101: 9.2.3  – Where required by another section of this </a:t>
            </a:r>
            <a:r>
              <a:rPr lang="en-US" sz="4500" i="1"/>
              <a:t>Code</a:t>
            </a:r>
            <a:r>
              <a:rPr lang="en-US" sz="4500"/>
              <a:t>, commercial cooking operations shall be protected in accordance with NFPA 96 unless such installations are approved existing installations, which shall be permitted to be continued in service. </a:t>
            </a:r>
          </a:p>
          <a:p>
            <a:pPr lvl="1">
              <a:lnSpc>
                <a:spcPct val="90000"/>
              </a:lnSpc>
              <a:buFont typeface="Arial" panose="020B0604020202020204" pitchFamily="34" charset="0"/>
              <a:buChar char="•"/>
            </a:pPr>
            <a:endParaRPr lang="en-US" sz="1000"/>
          </a:p>
        </p:txBody>
      </p:sp>
      <p:sp>
        <p:nvSpPr>
          <p:cNvPr id="4" name="Slide Number Placeholder 3">
            <a:extLst>
              <a:ext uri="{FF2B5EF4-FFF2-40B4-BE49-F238E27FC236}">
                <a16:creationId xmlns:a16="http://schemas.microsoft.com/office/drawing/2014/main" id="{35ACA302-96CE-C1B6-5E32-3493BCFC64D2}"/>
              </a:ext>
            </a:extLst>
          </p:cNvPr>
          <p:cNvSpPr>
            <a:spLocks noGrp="1"/>
          </p:cNvSpPr>
          <p:nvPr>
            <p:ph type="sldNum" sz="quarter" idx="12"/>
          </p:nvPr>
        </p:nvSpPr>
        <p:spPr/>
        <p:txBody>
          <a:bodyPr/>
          <a:lstStyle/>
          <a:p>
            <a:r>
              <a:rPr lang="en-US" sz="2400"/>
              <a:t>7</a:t>
            </a:r>
            <a:endParaRPr lang="en-US"/>
          </a:p>
        </p:txBody>
      </p:sp>
      <p:pic>
        <p:nvPicPr>
          <p:cNvPr id="10" name="Picture 9" descr="A kitchen with white cabinets and black counter tops&#10;&#10;Description automatically generated">
            <a:extLst>
              <a:ext uri="{FF2B5EF4-FFF2-40B4-BE49-F238E27FC236}">
                <a16:creationId xmlns:a16="http://schemas.microsoft.com/office/drawing/2014/main" id="{071ECAD2-A76F-5642-06FF-AF8B88854A7D}"/>
              </a:ext>
            </a:extLst>
          </p:cNvPr>
          <p:cNvPicPr>
            <a:picLocks noChangeAspect="1"/>
          </p:cNvPicPr>
          <p:nvPr/>
        </p:nvPicPr>
        <p:blipFill rotWithShape="1">
          <a:blip r:embed="rId3"/>
          <a:srcRect l="9915" r="14737" b="3"/>
          <a:stretch/>
        </p:blipFill>
        <p:spPr>
          <a:xfrm>
            <a:off x="1007569" y="1352335"/>
            <a:ext cx="4185459" cy="4157792"/>
          </a:xfrm>
          <a:prstGeom prst="rect">
            <a:avLst/>
          </a:prstGeom>
        </p:spPr>
      </p:pic>
      <p:sp>
        <p:nvSpPr>
          <p:cNvPr id="41" name="Curved Up Arrow 40">
            <a:extLst>
              <a:ext uri="{FF2B5EF4-FFF2-40B4-BE49-F238E27FC236}">
                <a16:creationId xmlns:a16="http://schemas.microsoft.com/office/drawing/2014/main" id="{14452D21-E6AB-1B88-A430-A9C722F6538D}"/>
              </a:ext>
            </a:extLst>
          </p:cNvPr>
          <p:cNvSpPr/>
          <p:nvPr/>
        </p:nvSpPr>
        <p:spPr>
          <a:xfrm rot="5108119">
            <a:off x="5458421" y="3772845"/>
            <a:ext cx="1706062" cy="933098"/>
          </a:xfrm>
          <a:prstGeom prst="curvedUpArrow">
            <a:avLst>
              <a:gd name="adj1" fmla="val 33159"/>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529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14EE-15A2-5F4C-0F05-41D73BE5817D}"/>
              </a:ext>
            </a:extLst>
          </p:cNvPr>
          <p:cNvSpPr>
            <a:spLocks noGrp="1"/>
          </p:cNvSpPr>
          <p:nvPr>
            <p:ph type="title"/>
          </p:nvPr>
        </p:nvSpPr>
        <p:spPr/>
        <p:txBody>
          <a:bodyPr/>
          <a:lstStyle/>
          <a:p>
            <a:r>
              <a:rPr lang="en-US"/>
              <a:t>Approved Installations</a:t>
            </a:r>
          </a:p>
        </p:txBody>
      </p:sp>
      <p:sp>
        <p:nvSpPr>
          <p:cNvPr id="3" name="Content Placeholder 2">
            <a:extLst>
              <a:ext uri="{FF2B5EF4-FFF2-40B4-BE49-F238E27FC236}">
                <a16:creationId xmlns:a16="http://schemas.microsoft.com/office/drawing/2014/main" id="{37BA663E-C21C-5B9B-C902-87994F18F3FB}"/>
              </a:ext>
            </a:extLst>
          </p:cNvPr>
          <p:cNvSpPr>
            <a:spLocks noGrp="1"/>
          </p:cNvSpPr>
          <p:nvPr>
            <p:ph idx="1"/>
          </p:nvPr>
        </p:nvSpPr>
        <p:spPr>
          <a:xfrm>
            <a:off x="1295401" y="2517649"/>
            <a:ext cx="9601196" cy="3656530"/>
          </a:xfrm>
        </p:spPr>
        <p:txBody>
          <a:bodyPr>
            <a:normAutofit/>
          </a:bodyPr>
          <a:lstStyle/>
          <a:p>
            <a:r>
              <a:rPr lang="en-US"/>
              <a:t>FFPC 101:3.2.1* Approved – Acceptable to the authority having jurisdiction.</a:t>
            </a:r>
          </a:p>
          <a:p>
            <a:pPr>
              <a:buSzPct val="114999"/>
            </a:pPr>
            <a:r>
              <a:rPr lang="en-US"/>
              <a:t>FFPC A.101:3.2.1 - The National Fire Protection Association does not approve, inspect, or certify any installations, procedures, equipment, or materials; nor does it approve or evaluate testing laboratories. </a:t>
            </a:r>
            <a:r>
              <a:rPr lang="en-US" b="1" u="sng"/>
              <a:t>In determining the acceptability of installations, procedures, equipment, or materials, the authority having jurisdiction may base acceptance on compliance with NFPA </a:t>
            </a:r>
            <a:r>
              <a:rPr lang="en-US"/>
              <a:t>or other appropriate standards. </a:t>
            </a:r>
          </a:p>
        </p:txBody>
      </p:sp>
      <p:sp>
        <p:nvSpPr>
          <p:cNvPr id="4" name="Slide Number Placeholder 3">
            <a:extLst>
              <a:ext uri="{FF2B5EF4-FFF2-40B4-BE49-F238E27FC236}">
                <a16:creationId xmlns:a16="http://schemas.microsoft.com/office/drawing/2014/main" id="{8EAE8E1F-9712-E8A5-77F2-3F183A01F080}"/>
              </a:ext>
            </a:extLst>
          </p:cNvPr>
          <p:cNvSpPr>
            <a:spLocks noGrp="1"/>
          </p:cNvSpPr>
          <p:nvPr>
            <p:ph type="sldNum" sz="quarter" idx="12"/>
          </p:nvPr>
        </p:nvSpPr>
        <p:spPr/>
        <p:txBody>
          <a:bodyPr/>
          <a:lstStyle/>
          <a:p>
            <a:r>
              <a:rPr lang="en-US" sz="2400"/>
              <a:t>8</a:t>
            </a:r>
            <a:endParaRPr lang="en-US"/>
          </a:p>
        </p:txBody>
      </p:sp>
    </p:spTree>
    <p:extLst>
      <p:ext uri="{BB962C8B-B14F-4D97-AF65-F5344CB8AC3E}">
        <p14:creationId xmlns:p14="http://schemas.microsoft.com/office/powerpoint/2010/main" val="39259566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D02CC4F1AE074B878C8631B09CF3A4" ma:contentTypeVersion="16" ma:contentTypeDescription="Create a new document." ma:contentTypeScope="" ma:versionID="b1dba4cf4d8367ade073aec9c9a96642">
  <xsd:schema xmlns:xsd="http://www.w3.org/2001/XMLSchema" xmlns:xs="http://www.w3.org/2001/XMLSchema" xmlns:p="http://schemas.microsoft.com/office/2006/metadata/properties" xmlns:ns2="0a3cae39-0c35-4a81-9ec8-fa6c33f0b0a6" xmlns:ns3="d46c6941-cbc2-4bce-9a40-48cff00d74e5" targetNamespace="http://schemas.microsoft.com/office/2006/metadata/properties" ma:root="true" ma:fieldsID="610301517a69959df342a33e6e75dab3" ns2:_="" ns3:_="">
    <xsd:import namespace="0a3cae39-0c35-4a81-9ec8-fa6c33f0b0a6"/>
    <xsd:import namespace="d46c6941-cbc2-4bce-9a40-48cff00d74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cae39-0c35-4a81-9ec8-fa6c33f0b0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c8ef882-5065-4c9d-9ee0-a8a866b4a18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6c6941-cbc2-4bce-9a40-48cff00d74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40a967b-0693-4dcf-8e75-0f2419e51d7a}" ma:internalName="TaxCatchAll" ma:showField="CatchAllData" ma:web="d46c6941-cbc2-4bce-9a40-48cff00d74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3cae39-0c35-4a81-9ec8-fa6c33f0b0a6">
      <Terms xmlns="http://schemas.microsoft.com/office/infopath/2007/PartnerControls"/>
    </lcf76f155ced4ddcb4097134ff3c332f>
    <TaxCatchAll xmlns="d46c6941-cbc2-4bce-9a40-48cff00d74e5" xsi:nil="true"/>
  </documentManagement>
</p:properties>
</file>

<file path=customXml/itemProps1.xml><?xml version="1.0" encoding="utf-8"?>
<ds:datastoreItem xmlns:ds="http://schemas.openxmlformats.org/officeDocument/2006/customXml" ds:itemID="{E5F014F3-698E-4D6A-89B9-1EAA4B684FA7}">
  <ds:schemaRefs>
    <ds:schemaRef ds:uri="http://schemas.microsoft.com/sharepoint/v3/contenttype/forms"/>
  </ds:schemaRefs>
</ds:datastoreItem>
</file>

<file path=customXml/itemProps2.xml><?xml version="1.0" encoding="utf-8"?>
<ds:datastoreItem xmlns:ds="http://schemas.openxmlformats.org/officeDocument/2006/customXml" ds:itemID="{9380F3C0-A7BB-431B-8843-7BB2CFFF0E48}">
  <ds:schemaRefs>
    <ds:schemaRef ds:uri="0a3cae39-0c35-4a81-9ec8-fa6c33f0b0a6"/>
    <ds:schemaRef ds:uri="d46c6941-cbc2-4bce-9a40-48cff00d74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E0E304-C603-4E46-92B3-9A4602B8CCA7}">
  <ds:schemaRefs>
    <ds:schemaRef ds:uri="0a3cae39-0c35-4a81-9ec8-fa6c33f0b0a6"/>
    <ds:schemaRef ds:uri="d46c6941-cbc2-4bce-9a40-48cff00d74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{C37F087B-2C4E-564E-8007-FCF12179653A}tf10001064</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The Church</vt:lpstr>
      <vt:lpstr>Background of The Church</vt:lpstr>
      <vt:lpstr>Overview</vt:lpstr>
      <vt:lpstr>Definition</vt:lpstr>
      <vt:lpstr>Supporting Documents</vt:lpstr>
      <vt:lpstr>Supporting Documents</vt:lpstr>
      <vt:lpstr>Supporting Documents</vt:lpstr>
      <vt:lpstr>Supporting Documents</vt:lpstr>
      <vt:lpstr>Approved Installations</vt:lpstr>
      <vt:lpstr>Supporting Documents, cont.</vt:lpstr>
      <vt:lpstr>Closing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dc:title>
  <dc:creator>Lisa Kiernan</dc:creator>
  <cp:revision>1</cp:revision>
  <cp:lastPrinted>2024-02-20T19:43:42Z</cp:lastPrinted>
  <dcterms:created xsi:type="dcterms:W3CDTF">2024-02-20T13:48:51Z</dcterms:created>
  <dcterms:modified xsi:type="dcterms:W3CDTF">2024-02-29T18:40:49Z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0x0101007DD02CC4F1AE074B878C8631B09CF3A4</vt:lpwstr>
  </property>
  <property fmtid="{D5CDD505-2E9C-101B-9397-08002B2CF9AE}" pid="3" name="MediaServiceImageTags">
    <vt:lpwstr/>
  </property>
</Properties>
</file>