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sldIdLst>
    <p:sldId id="256" r:id="rId5"/>
    <p:sldId id="258" r:id="rId6"/>
    <p:sldId id="257" r:id="rId7"/>
    <p:sldId id="259" r:id="rId8"/>
    <p:sldId id="266" r:id="rId9"/>
    <p:sldId id="260" r:id="rId10"/>
    <p:sldId id="261" r:id="rId11"/>
    <p:sldId id="262" r:id="rId12"/>
    <p:sldId id="264" r:id="rId13"/>
    <p:sldId id="263" r:id="rId14"/>
    <p:sldId id="265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5E54FE-110C-4449-A6F5-61DBEEF5606A}" v="2517" dt="2024-02-26T19:45:55.474"/>
    <p1510:client id="{92B0E4F7-8449-6E5D-49F6-61B79D53F5F9}" v="107" dt="2024-02-28T13:03:44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iernan" userId="S::sedillol@wmfr.org::0c2024e3-1862-498c-afe9-1d6e69331494" providerId="AD" clId="Web-{92B0E4F7-8449-6E5D-49F6-61B79D53F5F9}"/>
    <pc:docChg chg="modSld sldOrd">
      <pc:chgData name="Lisa Kiernan" userId="S::sedillol@wmfr.org::0c2024e3-1862-498c-afe9-1d6e69331494" providerId="AD" clId="Web-{92B0E4F7-8449-6E5D-49F6-61B79D53F5F9}" dt="2024-02-28T13:03:44.346" v="113" actId="14100"/>
      <pc:docMkLst>
        <pc:docMk/>
      </pc:docMkLst>
      <pc:sldChg chg="addSp modSp mod setBg">
        <pc:chgData name="Lisa Kiernan" userId="S::sedillol@wmfr.org::0c2024e3-1862-498c-afe9-1d6e69331494" providerId="AD" clId="Web-{92B0E4F7-8449-6E5D-49F6-61B79D53F5F9}" dt="2024-02-28T12:38:44.680" v="94" actId="20577"/>
        <pc:sldMkLst>
          <pc:docMk/>
          <pc:sldMk cId="109857222" sldId="256"/>
        </pc:sldMkLst>
        <pc:spChg chg="mod">
          <ac:chgData name="Lisa Kiernan" userId="S::sedillol@wmfr.org::0c2024e3-1862-498c-afe9-1d6e69331494" providerId="AD" clId="Web-{92B0E4F7-8449-6E5D-49F6-61B79D53F5F9}" dt="2024-02-28T12:18:26.041" v="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Lisa Kiernan" userId="S::sedillol@wmfr.org::0c2024e3-1862-498c-afe9-1d6e69331494" providerId="AD" clId="Web-{92B0E4F7-8449-6E5D-49F6-61B79D53F5F9}" dt="2024-02-28T12:38:44.680" v="94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Lisa Kiernan" userId="S::sedillol@wmfr.org::0c2024e3-1862-498c-afe9-1d6e69331494" providerId="AD" clId="Web-{92B0E4F7-8449-6E5D-49F6-61B79D53F5F9}" dt="2024-02-28T12:18:26.041" v="2"/>
          <ac:spMkLst>
            <pc:docMk/>
            <pc:sldMk cId="109857222" sldId="256"/>
            <ac:spMk id="8" creationId="{21DCC7BA-3740-47E1-91B9-6269381397AE}"/>
          </ac:spMkLst>
        </pc:spChg>
        <pc:spChg chg="add">
          <ac:chgData name="Lisa Kiernan" userId="S::sedillol@wmfr.org::0c2024e3-1862-498c-afe9-1d6e69331494" providerId="AD" clId="Web-{92B0E4F7-8449-6E5D-49F6-61B79D53F5F9}" dt="2024-02-28T12:18:26.041" v="2"/>
          <ac:spMkLst>
            <pc:docMk/>
            <pc:sldMk cId="109857222" sldId="256"/>
            <ac:spMk id="10" creationId="{84CEFA49-6B2F-4FE6-B6AF-31D49E68C23B}"/>
          </ac:spMkLst>
        </pc:spChg>
      </pc:sldChg>
      <pc:sldChg chg="modSp mod setBg">
        <pc:chgData name="Lisa Kiernan" userId="S::sedillol@wmfr.org::0c2024e3-1862-498c-afe9-1d6e69331494" providerId="AD" clId="Web-{92B0E4F7-8449-6E5D-49F6-61B79D53F5F9}" dt="2024-02-28T12:18:11.213" v="1"/>
        <pc:sldMkLst>
          <pc:docMk/>
          <pc:sldMk cId="1813102663" sldId="257"/>
        </pc:sldMkLst>
        <pc:spChg chg="mod">
          <ac:chgData name="Lisa Kiernan" userId="S::sedillol@wmfr.org::0c2024e3-1862-498c-afe9-1d6e69331494" providerId="AD" clId="Web-{92B0E4F7-8449-6E5D-49F6-61B79D53F5F9}" dt="2024-02-28T12:18:11.213" v="1"/>
          <ac:spMkLst>
            <pc:docMk/>
            <pc:sldMk cId="1813102663" sldId="257"/>
            <ac:spMk id="2" creationId="{14B97308-AC2C-C1E8-2A0F-E04338A6A41A}"/>
          </ac:spMkLst>
        </pc:spChg>
        <pc:graphicFrameChg chg="mod modGraphic">
          <ac:chgData name="Lisa Kiernan" userId="S::sedillol@wmfr.org::0c2024e3-1862-498c-afe9-1d6e69331494" providerId="AD" clId="Web-{92B0E4F7-8449-6E5D-49F6-61B79D53F5F9}" dt="2024-02-28T12:18:11.213" v="1"/>
          <ac:graphicFrameMkLst>
            <pc:docMk/>
            <pc:sldMk cId="1813102663" sldId="257"/>
            <ac:graphicFrameMk id="5" creationId="{4324E560-D686-F0EF-14DD-7B155902213C}"/>
          </ac:graphicFrameMkLst>
        </pc:graphicFrameChg>
      </pc:sldChg>
      <pc:sldChg chg="modSp mod ord setBg">
        <pc:chgData name="Lisa Kiernan" userId="S::sedillol@wmfr.org::0c2024e3-1862-498c-afe9-1d6e69331494" providerId="AD" clId="Web-{92B0E4F7-8449-6E5D-49F6-61B79D53F5F9}" dt="2024-02-28T12:54:20.876" v="95"/>
        <pc:sldMkLst>
          <pc:docMk/>
          <pc:sldMk cId="4172276716" sldId="258"/>
        </pc:sldMkLst>
        <pc:spChg chg="mod">
          <ac:chgData name="Lisa Kiernan" userId="S::sedillol@wmfr.org::0c2024e3-1862-498c-afe9-1d6e69331494" providerId="AD" clId="Web-{92B0E4F7-8449-6E5D-49F6-61B79D53F5F9}" dt="2024-02-28T12:17:57.557" v="0"/>
          <ac:spMkLst>
            <pc:docMk/>
            <pc:sldMk cId="4172276716" sldId="258"/>
            <ac:spMk id="2" creationId="{B90B8B25-FD44-18B8-C063-071488E6FE6D}"/>
          </ac:spMkLst>
        </pc:spChg>
        <pc:spChg chg="mod">
          <ac:chgData name="Lisa Kiernan" userId="S::sedillol@wmfr.org::0c2024e3-1862-498c-afe9-1d6e69331494" providerId="AD" clId="Web-{92B0E4F7-8449-6E5D-49F6-61B79D53F5F9}" dt="2024-02-28T12:31:29.866" v="89" actId="20577"/>
          <ac:spMkLst>
            <pc:docMk/>
            <pc:sldMk cId="4172276716" sldId="258"/>
            <ac:spMk id="3" creationId="{8C2BCFDC-05BB-650E-2E78-3B9CD65E9A7D}"/>
          </ac:spMkLst>
        </pc:spChg>
        <pc:picChg chg="mod">
          <ac:chgData name="Lisa Kiernan" userId="S::sedillol@wmfr.org::0c2024e3-1862-498c-afe9-1d6e69331494" providerId="AD" clId="Web-{92B0E4F7-8449-6E5D-49F6-61B79D53F5F9}" dt="2024-02-28T12:17:57.557" v="0"/>
          <ac:picMkLst>
            <pc:docMk/>
            <pc:sldMk cId="4172276716" sldId="258"/>
            <ac:picMk id="5" creationId="{25890F4C-4E38-E86A-3BAE-7B2161B92548}"/>
          </ac:picMkLst>
        </pc:picChg>
      </pc:sldChg>
      <pc:sldChg chg="addSp modSp">
        <pc:chgData name="Lisa Kiernan" userId="S::sedillol@wmfr.org::0c2024e3-1862-498c-afe9-1d6e69331494" providerId="AD" clId="Web-{92B0E4F7-8449-6E5D-49F6-61B79D53F5F9}" dt="2024-02-28T12:59:24.111" v="109" actId="20577"/>
        <pc:sldMkLst>
          <pc:docMk/>
          <pc:sldMk cId="1966987708" sldId="259"/>
        </pc:sldMkLst>
        <pc:spChg chg="add mod">
          <ac:chgData name="Lisa Kiernan" userId="S::sedillol@wmfr.org::0c2024e3-1862-498c-afe9-1d6e69331494" providerId="AD" clId="Web-{92B0E4F7-8449-6E5D-49F6-61B79D53F5F9}" dt="2024-02-28T12:59:24.111" v="109" actId="20577"/>
          <ac:spMkLst>
            <pc:docMk/>
            <pc:sldMk cId="1966987708" sldId="259"/>
            <ac:spMk id="2" creationId="{9D9C9A96-D36D-4E66-FB5D-A997A0D5525A}"/>
          </ac:spMkLst>
        </pc:spChg>
      </pc:sldChg>
      <pc:sldChg chg="modSp mod setBg">
        <pc:chgData name="Lisa Kiernan" userId="S::sedillol@wmfr.org::0c2024e3-1862-498c-afe9-1d6e69331494" providerId="AD" clId="Web-{92B0E4F7-8449-6E5D-49F6-61B79D53F5F9}" dt="2024-02-28T12:18:50.681" v="4"/>
        <pc:sldMkLst>
          <pc:docMk/>
          <pc:sldMk cId="1069740897" sldId="260"/>
        </pc:sldMkLst>
        <pc:spChg chg="mod">
          <ac:chgData name="Lisa Kiernan" userId="S::sedillol@wmfr.org::0c2024e3-1862-498c-afe9-1d6e69331494" providerId="AD" clId="Web-{92B0E4F7-8449-6E5D-49F6-61B79D53F5F9}" dt="2024-02-28T12:18:50.681" v="4"/>
          <ac:spMkLst>
            <pc:docMk/>
            <pc:sldMk cId="1069740897" sldId="260"/>
            <ac:spMk id="2" creationId="{9DD2FEB9-9C94-7BE9-6A96-E63DBA4E102A}"/>
          </ac:spMkLst>
        </pc:spChg>
        <pc:spChg chg="mod">
          <ac:chgData name="Lisa Kiernan" userId="S::sedillol@wmfr.org::0c2024e3-1862-498c-afe9-1d6e69331494" providerId="AD" clId="Web-{92B0E4F7-8449-6E5D-49F6-61B79D53F5F9}" dt="2024-02-28T12:18:50.681" v="4"/>
          <ac:spMkLst>
            <pc:docMk/>
            <pc:sldMk cId="1069740897" sldId="260"/>
            <ac:spMk id="3" creationId="{148E63F6-7465-8AD6-00F4-A2B597614743}"/>
          </ac:spMkLst>
        </pc:spChg>
        <pc:picChg chg="mod">
          <ac:chgData name="Lisa Kiernan" userId="S::sedillol@wmfr.org::0c2024e3-1862-498c-afe9-1d6e69331494" providerId="AD" clId="Web-{92B0E4F7-8449-6E5D-49F6-61B79D53F5F9}" dt="2024-02-28T12:18:50.681" v="4"/>
          <ac:picMkLst>
            <pc:docMk/>
            <pc:sldMk cId="1069740897" sldId="260"/>
            <ac:picMk id="7" creationId="{E73A4DB2-5AE4-808E-0BF7-FD6EBBC6F379}"/>
          </ac:picMkLst>
        </pc:picChg>
      </pc:sldChg>
      <pc:sldChg chg="modSp mod setBg">
        <pc:chgData name="Lisa Kiernan" userId="S::sedillol@wmfr.org::0c2024e3-1862-498c-afe9-1d6e69331494" providerId="AD" clId="Web-{92B0E4F7-8449-6E5D-49F6-61B79D53F5F9}" dt="2024-02-28T12:19:01.900" v="5"/>
        <pc:sldMkLst>
          <pc:docMk/>
          <pc:sldMk cId="3150855110" sldId="261"/>
        </pc:sldMkLst>
        <pc:spChg chg="mod">
          <ac:chgData name="Lisa Kiernan" userId="S::sedillol@wmfr.org::0c2024e3-1862-498c-afe9-1d6e69331494" providerId="AD" clId="Web-{92B0E4F7-8449-6E5D-49F6-61B79D53F5F9}" dt="2024-02-28T12:19:01.900" v="5"/>
          <ac:spMkLst>
            <pc:docMk/>
            <pc:sldMk cId="3150855110" sldId="261"/>
            <ac:spMk id="2" creationId="{3202CE7B-91F2-19C0-3D58-6BD9D5025551}"/>
          </ac:spMkLst>
        </pc:spChg>
        <pc:spChg chg="mod">
          <ac:chgData name="Lisa Kiernan" userId="S::sedillol@wmfr.org::0c2024e3-1862-498c-afe9-1d6e69331494" providerId="AD" clId="Web-{92B0E4F7-8449-6E5D-49F6-61B79D53F5F9}" dt="2024-02-28T12:19:01.900" v="5"/>
          <ac:spMkLst>
            <pc:docMk/>
            <pc:sldMk cId="3150855110" sldId="261"/>
            <ac:spMk id="3" creationId="{05CA7364-1560-DD22-1235-9EC4B92385E0}"/>
          </ac:spMkLst>
        </pc:spChg>
        <pc:picChg chg="mod">
          <ac:chgData name="Lisa Kiernan" userId="S::sedillol@wmfr.org::0c2024e3-1862-498c-afe9-1d6e69331494" providerId="AD" clId="Web-{92B0E4F7-8449-6E5D-49F6-61B79D53F5F9}" dt="2024-02-28T12:19:01.900" v="5"/>
          <ac:picMkLst>
            <pc:docMk/>
            <pc:sldMk cId="3150855110" sldId="261"/>
            <ac:picMk id="4" creationId="{688709C0-E65D-3BBA-927C-FBC0B937D3E7}"/>
          </ac:picMkLst>
        </pc:picChg>
      </pc:sldChg>
      <pc:sldChg chg="addSp modSp mod setBg">
        <pc:chgData name="Lisa Kiernan" userId="S::sedillol@wmfr.org::0c2024e3-1862-498c-afe9-1d6e69331494" providerId="AD" clId="Web-{92B0E4F7-8449-6E5D-49F6-61B79D53F5F9}" dt="2024-02-28T13:03:44.346" v="113" actId="14100"/>
        <pc:sldMkLst>
          <pc:docMk/>
          <pc:sldMk cId="2071499855" sldId="262"/>
        </pc:sldMkLst>
        <pc:spChg chg="mod">
          <ac:chgData name="Lisa Kiernan" userId="S::sedillol@wmfr.org::0c2024e3-1862-498c-afe9-1d6e69331494" providerId="AD" clId="Web-{92B0E4F7-8449-6E5D-49F6-61B79D53F5F9}" dt="2024-02-28T12:19:14.369" v="6"/>
          <ac:spMkLst>
            <pc:docMk/>
            <pc:sldMk cId="2071499855" sldId="262"/>
            <ac:spMk id="2" creationId="{8D0C5202-AC59-C1CA-1029-FE6597BC6DAA}"/>
          </ac:spMkLst>
        </pc:spChg>
        <pc:spChg chg="mod">
          <ac:chgData name="Lisa Kiernan" userId="S::sedillol@wmfr.org::0c2024e3-1862-498c-afe9-1d6e69331494" providerId="AD" clId="Web-{92B0E4F7-8449-6E5D-49F6-61B79D53F5F9}" dt="2024-02-28T13:03:44.346" v="113" actId="14100"/>
          <ac:spMkLst>
            <pc:docMk/>
            <pc:sldMk cId="2071499855" sldId="262"/>
            <ac:spMk id="3" creationId="{EDF8314C-90C5-A2CF-C094-05811DF670D2}"/>
          </ac:spMkLst>
        </pc:spChg>
        <pc:spChg chg="add">
          <ac:chgData name="Lisa Kiernan" userId="S::sedillol@wmfr.org::0c2024e3-1862-498c-afe9-1d6e69331494" providerId="AD" clId="Web-{92B0E4F7-8449-6E5D-49F6-61B79D53F5F9}" dt="2024-02-28T12:19:14.369" v="6"/>
          <ac:spMkLst>
            <pc:docMk/>
            <pc:sldMk cId="2071499855" sldId="262"/>
            <ac:spMk id="8" creationId="{089A69AF-D57B-49B4-886C-D4A5DC194421}"/>
          </ac:spMkLst>
        </pc:spChg>
        <pc:spChg chg="add">
          <ac:chgData name="Lisa Kiernan" userId="S::sedillol@wmfr.org::0c2024e3-1862-498c-afe9-1d6e69331494" providerId="AD" clId="Web-{92B0E4F7-8449-6E5D-49F6-61B79D53F5F9}" dt="2024-02-28T12:19:14.369" v="6"/>
          <ac:spMkLst>
            <pc:docMk/>
            <pc:sldMk cId="2071499855" sldId="262"/>
            <ac:spMk id="10" creationId="{CABDC08D-6093-4397-92D4-54D00E2BB1C2}"/>
          </ac:spMkLst>
        </pc:spChg>
      </pc:sldChg>
      <pc:sldChg chg="modSp mod setBg">
        <pc:chgData name="Lisa Kiernan" userId="S::sedillol@wmfr.org::0c2024e3-1862-498c-afe9-1d6e69331494" providerId="AD" clId="Web-{92B0E4F7-8449-6E5D-49F6-61B79D53F5F9}" dt="2024-02-28T12:20:56.227" v="35"/>
        <pc:sldMkLst>
          <pc:docMk/>
          <pc:sldMk cId="3179155609" sldId="263"/>
        </pc:sldMkLst>
        <pc:spChg chg="mod">
          <ac:chgData name="Lisa Kiernan" userId="S::sedillol@wmfr.org::0c2024e3-1862-498c-afe9-1d6e69331494" providerId="AD" clId="Web-{92B0E4F7-8449-6E5D-49F6-61B79D53F5F9}" dt="2024-02-28T12:20:56.227" v="35"/>
          <ac:spMkLst>
            <pc:docMk/>
            <pc:sldMk cId="3179155609" sldId="263"/>
            <ac:spMk id="2" creationId="{5BCD4C5D-CC1C-6B86-1C0A-A189C3261029}"/>
          </ac:spMkLst>
        </pc:spChg>
        <pc:spChg chg="mod">
          <ac:chgData name="Lisa Kiernan" userId="S::sedillol@wmfr.org::0c2024e3-1862-498c-afe9-1d6e69331494" providerId="AD" clId="Web-{92B0E4F7-8449-6E5D-49F6-61B79D53F5F9}" dt="2024-02-28T12:20:56.227" v="35"/>
          <ac:spMkLst>
            <pc:docMk/>
            <pc:sldMk cId="3179155609" sldId="263"/>
            <ac:spMk id="3" creationId="{4E4F8821-BBBF-C23A-7826-00D998676A67}"/>
          </ac:spMkLst>
        </pc:spChg>
        <pc:picChg chg="mod">
          <ac:chgData name="Lisa Kiernan" userId="S::sedillol@wmfr.org::0c2024e3-1862-498c-afe9-1d6e69331494" providerId="AD" clId="Web-{92B0E4F7-8449-6E5D-49F6-61B79D53F5F9}" dt="2024-02-28T12:20:56.227" v="35"/>
          <ac:picMkLst>
            <pc:docMk/>
            <pc:sldMk cId="3179155609" sldId="263"/>
            <ac:picMk id="4" creationId="{528B29BB-0B59-0B64-45E0-E0D093FDEFDB}"/>
          </ac:picMkLst>
        </pc:picChg>
      </pc:sldChg>
      <pc:sldChg chg="addSp delSp modSp mod setBg">
        <pc:chgData name="Lisa Kiernan" userId="S::sedillol@wmfr.org::0c2024e3-1862-498c-afe9-1d6e69331494" providerId="AD" clId="Web-{92B0E4F7-8449-6E5D-49F6-61B79D53F5F9}" dt="2024-02-28T12:25:34.898" v="56" actId="1076"/>
        <pc:sldMkLst>
          <pc:docMk/>
          <pc:sldMk cId="591519735" sldId="264"/>
        </pc:sldMkLst>
        <pc:spChg chg="mod">
          <ac:chgData name="Lisa Kiernan" userId="S::sedillol@wmfr.org::0c2024e3-1862-498c-afe9-1d6e69331494" providerId="AD" clId="Web-{92B0E4F7-8449-6E5D-49F6-61B79D53F5F9}" dt="2024-02-28T12:20:39.681" v="34" actId="20577"/>
          <ac:spMkLst>
            <pc:docMk/>
            <pc:sldMk cId="591519735" sldId="264"/>
            <ac:spMk id="2" creationId="{205EB426-0440-B214-BEF0-D59C468E015D}"/>
          </ac:spMkLst>
        </pc:spChg>
        <pc:spChg chg="mod ord">
          <ac:chgData name="Lisa Kiernan" userId="S::sedillol@wmfr.org::0c2024e3-1862-498c-afe9-1d6e69331494" providerId="AD" clId="Web-{92B0E4F7-8449-6E5D-49F6-61B79D53F5F9}" dt="2024-02-28T12:25:34.898" v="56" actId="1076"/>
          <ac:spMkLst>
            <pc:docMk/>
            <pc:sldMk cId="591519735" sldId="264"/>
            <ac:spMk id="3" creationId="{6405D0B0-8077-83C9-97E4-F511C205C478}"/>
          </ac:spMkLst>
        </pc:spChg>
        <pc:spChg chg="add del">
          <ac:chgData name="Lisa Kiernan" userId="S::sedillol@wmfr.org::0c2024e3-1862-498c-afe9-1d6e69331494" providerId="AD" clId="Web-{92B0E4F7-8449-6E5D-49F6-61B79D53F5F9}" dt="2024-02-28T12:20:18.228" v="26"/>
          <ac:spMkLst>
            <pc:docMk/>
            <pc:sldMk cId="591519735" sldId="264"/>
            <ac:spMk id="9" creationId="{E2DA8D37-1E70-450D-9D70-95873ABDC833}"/>
          </ac:spMkLst>
        </pc:spChg>
        <pc:spChg chg="add del">
          <ac:chgData name="Lisa Kiernan" userId="S::sedillol@wmfr.org::0c2024e3-1862-498c-afe9-1d6e69331494" providerId="AD" clId="Web-{92B0E4F7-8449-6E5D-49F6-61B79D53F5F9}" dt="2024-02-28T12:20:18.228" v="26"/>
          <ac:spMkLst>
            <pc:docMk/>
            <pc:sldMk cId="591519735" sldId="264"/>
            <ac:spMk id="11" creationId="{D2E1CE80-9123-4F46-924D-C14DF534A985}"/>
          </ac:spMkLst>
        </pc:spChg>
        <pc:picChg chg="mod">
          <ac:chgData name="Lisa Kiernan" userId="S::sedillol@wmfr.org::0c2024e3-1862-498c-afe9-1d6e69331494" providerId="AD" clId="Web-{92B0E4F7-8449-6E5D-49F6-61B79D53F5F9}" dt="2024-02-28T12:20:18.228" v="26"/>
          <ac:picMkLst>
            <pc:docMk/>
            <pc:sldMk cId="591519735" sldId="264"/>
            <ac:picMk id="4" creationId="{3B14F9AD-5FBD-E53B-56F1-118BE7FE123D}"/>
          </ac:picMkLst>
        </pc:picChg>
      </pc:sldChg>
      <pc:sldChg chg="modSp mod setBg">
        <pc:chgData name="Lisa Kiernan" userId="S::sedillol@wmfr.org::0c2024e3-1862-498c-afe9-1d6e69331494" providerId="AD" clId="Web-{92B0E4F7-8449-6E5D-49F6-61B79D53F5F9}" dt="2024-02-28T12:21:13.040" v="36"/>
        <pc:sldMkLst>
          <pc:docMk/>
          <pc:sldMk cId="2662075272" sldId="265"/>
        </pc:sldMkLst>
        <pc:spChg chg="mod">
          <ac:chgData name="Lisa Kiernan" userId="S::sedillol@wmfr.org::0c2024e3-1862-498c-afe9-1d6e69331494" providerId="AD" clId="Web-{92B0E4F7-8449-6E5D-49F6-61B79D53F5F9}" dt="2024-02-28T12:21:13.040" v="36"/>
          <ac:spMkLst>
            <pc:docMk/>
            <pc:sldMk cId="2662075272" sldId="265"/>
            <ac:spMk id="2" creationId="{070996C3-8BEF-699D-F62B-B31EF0A8609C}"/>
          </ac:spMkLst>
        </pc:spChg>
        <pc:graphicFrameChg chg="mod modGraphic">
          <ac:chgData name="Lisa Kiernan" userId="S::sedillol@wmfr.org::0c2024e3-1862-498c-afe9-1d6e69331494" providerId="AD" clId="Web-{92B0E4F7-8449-6E5D-49F6-61B79D53F5F9}" dt="2024-02-28T12:21:13.040" v="36"/>
          <ac:graphicFrameMkLst>
            <pc:docMk/>
            <pc:sldMk cId="2662075272" sldId="265"/>
            <ac:graphicFrameMk id="5" creationId="{7C0C6C20-5668-BD8C-E0CD-24113399D581}"/>
          </ac:graphicFrameMkLst>
        </pc:graphicFrameChg>
      </pc:sldChg>
      <pc:sldChg chg="modSp mod setBg">
        <pc:chgData name="Lisa Kiernan" userId="S::sedillol@wmfr.org::0c2024e3-1862-498c-afe9-1d6e69331494" providerId="AD" clId="Web-{92B0E4F7-8449-6E5D-49F6-61B79D53F5F9}" dt="2024-02-28T12:18:42.119" v="3"/>
        <pc:sldMkLst>
          <pc:docMk/>
          <pc:sldMk cId="4006466103" sldId="266"/>
        </pc:sldMkLst>
        <pc:spChg chg="mod">
          <ac:chgData name="Lisa Kiernan" userId="S::sedillol@wmfr.org::0c2024e3-1862-498c-afe9-1d6e69331494" providerId="AD" clId="Web-{92B0E4F7-8449-6E5D-49F6-61B79D53F5F9}" dt="2024-02-28T12:18:42.119" v="3"/>
          <ac:spMkLst>
            <pc:docMk/>
            <pc:sldMk cId="4006466103" sldId="266"/>
            <ac:spMk id="2" creationId="{5A06BABC-E943-1934-EB1E-7FAA63D7E992}"/>
          </ac:spMkLst>
        </pc:spChg>
        <pc:graphicFrameChg chg="mod modGraphic">
          <ac:chgData name="Lisa Kiernan" userId="S::sedillol@wmfr.org::0c2024e3-1862-498c-afe9-1d6e69331494" providerId="AD" clId="Web-{92B0E4F7-8449-6E5D-49F6-61B79D53F5F9}" dt="2024-02-28T12:18:42.119" v="3"/>
          <ac:graphicFrameMkLst>
            <pc:docMk/>
            <pc:sldMk cId="4006466103" sldId="266"/>
            <ac:graphicFrameMk id="5" creationId="{FAE3BCBF-4CD0-DF77-DBDC-AFD8FB1648AE}"/>
          </ac:graphicFrameMkLst>
        </pc:graphicFrameChg>
      </pc:sldChg>
      <pc:sldChg chg="addSp modSp mod setBg">
        <pc:chgData name="Lisa Kiernan" userId="S::sedillol@wmfr.org::0c2024e3-1862-498c-afe9-1d6e69331494" providerId="AD" clId="Web-{92B0E4F7-8449-6E5D-49F6-61B79D53F5F9}" dt="2024-02-28T12:26:06.679" v="57" actId="1076"/>
        <pc:sldMkLst>
          <pc:docMk/>
          <pc:sldMk cId="328229803" sldId="267"/>
        </pc:sldMkLst>
        <pc:spChg chg="mod">
          <ac:chgData name="Lisa Kiernan" userId="S::sedillol@wmfr.org::0c2024e3-1862-498c-afe9-1d6e69331494" providerId="AD" clId="Web-{92B0E4F7-8449-6E5D-49F6-61B79D53F5F9}" dt="2024-02-28T12:26:06.679" v="57" actId="1076"/>
          <ac:spMkLst>
            <pc:docMk/>
            <pc:sldMk cId="328229803" sldId="267"/>
            <ac:spMk id="3" creationId="{0C8EDF34-DA1B-7A41-407C-326B6D0294C2}"/>
          </ac:spMkLst>
        </pc:spChg>
        <pc:spChg chg="add">
          <ac:chgData name="Lisa Kiernan" userId="S::sedillol@wmfr.org::0c2024e3-1862-498c-afe9-1d6e69331494" providerId="AD" clId="Web-{92B0E4F7-8449-6E5D-49F6-61B79D53F5F9}" dt="2024-02-28T12:21:21.571" v="37"/>
          <ac:spMkLst>
            <pc:docMk/>
            <pc:sldMk cId="328229803" sldId="267"/>
            <ac:spMk id="8" creationId="{089A69AF-D57B-49B4-886C-D4A5DC194421}"/>
          </ac:spMkLst>
        </pc:spChg>
        <pc:spChg chg="add">
          <ac:chgData name="Lisa Kiernan" userId="S::sedillol@wmfr.org::0c2024e3-1862-498c-afe9-1d6e69331494" providerId="AD" clId="Web-{92B0E4F7-8449-6E5D-49F6-61B79D53F5F9}" dt="2024-02-28T12:21:21.571" v="37"/>
          <ac:spMkLst>
            <pc:docMk/>
            <pc:sldMk cId="328229803" sldId="267"/>
            <ac:spMk id="10" creationId="{CABDC08D-6093-4397-92D4-54D00E2BB1C2}"/>
          </ac:spMkLst>
        </pc:spChg>
      </pc:sldChg>
      <pc:sldChg chg="addSp delSp modSp">
        <pc:chgData name="Lisa Kiernan" userId="S::sedillol@wmfr.org::0c2024e3-1862-498c-afe9-1d6e69331494" providerId="AD" clId="Web-{92B0E4F7-8449-6E5D-49F6-61B79D53F5F9}" dt="2024-02-28T12:26:32.910" v="60" actId="1076"/>
        <pc:sldMkLst>
          <pc:docMk/>
          <pc:sldMk cId="1841946657" sldId="268"/>
        </pc:sldMkLst>
        <pc:spChg chg="mod">
          <ac:chgData name="Lisa Kiernan" userId="S::sedillol@wmfr.org::0c2024e3-1862-498c-afe9-1d6e69331494" providerId="AD" clId="Web-{92B0E4F7-8449-6E5D-49F6-61B79D53F5F9}" dt="2024-02-28T12:26:18.710" v="59" actId="1076"/>
          <ac:spMkLst>
            <pc:docMk/>
            <pc:sldMk cId="1841946657" sldId="268"/>
            <ac:spMk id="2" creationId="{8A811121-24BE-2263-C48C-4B30D0021232}"/>
          </ac:spMkLst>
        </pc:spChg>
        <pc:spChg chg="mod">
          <ac:chgData name="Lisa Kiernan" userId="S::sedillol@wmfr.org::0c2024e3-1862-498c-afe9-1d6e69331494" providerId="AD" clId="Web-{92B0E4F7-8449-6E5D-49F6-61B79D53F5F9}" dt="2024-02-28T12:26:32.910" v="60" actId="1076"/>
          <ac:spMkLst>
            <pc:docMk/>
            <pc:sldMk cId="1841946657" sldId="268"/>
            <ac:spMk id="3" creationId="{9205600C-C389-F8DC-FAF6-891B8AADD9A2}"/>
          </ac:spMkLst>
        </pc:spChg>
        <pc:spChg chg="del">
          <ac:chgData name="Lisa Kiernan" userId="S::sedillol@wmfr.org::0c2024e3-1862-498c-afe9-1d6e69331494" providerId="AD" clId="Web-{92B0E4F7-8449-6E5D-49F6-61B79D53F5F9}" dt="2024-02-28T12:22:19.180" v="45"/>
          <ac:spMkLst>
            <pc:docMk/>
            <pc:sldMk cId="1841946657" sldId="268"/>
            <ac:spMk id="7" creationId="{72319FFA-0E4F-4E0B-BEBA-A9DD4B41AAE9}"/>
          </ac:spMkLst>
        </pc:spChg>
        <pc:spChg chg="add">
          <ac:chgData name="Lisa Kiernan" userId="S::sedillol@wmfr.org::0c2024e3-1862-498c-afe9-1d6e69331494" providerId="AD" clId="Web-{92B0E4F7-8449-6E5D-49F6-61B79D53F5F9}" dt="2024-02-28T12:22:19.180" v="45"/>
          <ac:spMkLst>
            <pc:docMk/>
            <pc:sldMk cId="1841946657" sldId="268"/>
            <ac:spMk id="12" creationId="{72319FFA-0E4F-4E0B-BEBA-A9DD4B41AAE9}"/>
          </ac:spMkLst>
        </pc:spChg>
      </pc:sldChg>
      <pc:sldChg chg="addSp delSp modSp">
        <pc:chgData name="Lisa Kiernan" userId="S::sedillol@wmfr.org::0c2024e3-1862-498c-afe9-1d6e69331494" providerId="AD" clId="Web-{92B0E4F7-8449-6E5D-49F6-61B79D53F5F9}" dt="2024-02-28T12:22:48.446" v="47" actId="20577"/>
        <pc:sldMkLst>
          <pc:docMk/>
          <pc:sldMk cId="166392448" sldId="269"/>
        </pc:sldMkLst>
        <pc:spChg chg="mod">
          <ac:chgData name="Lisa Kiernan" userId="S::sedillol@wmfr.org::0c2024e3-1862-498c-afe9-1d6e69331494" providerId="AD" clId="Web-{92B0E4F7-8449-6E5D-49F6-61B79D53F5F9}" dt="2024-02-28T12:22:48.446" v="47" actId="20577"/>
          <ac:spMkLst>
            <pc:docMk/>
            <pc:sldMk cId="166392448" sldId="269"/>
            <ac:spMk id="2" creationId="{FC6EC9F6-49FE-98D3-46DA-F65CF7870330}"/>
          </ac:spMkLst>
        </pc:spChg>
        <pc:spChg chg="del">
          <ac:chgData name="Lisa Kiernan" userId="S::sedillol@wmfr.org::0c2024e3-1862-498c-afe9-1d6e69331494" providerId="AD" clId="Web-{92B0E4F7-8449-6E5D-49F6-61B79D53F5F9}" dt="2024-02-28T12:22:33.445" v="46"/>
          <ac:spMkLst>
            <pc:docMk/>
            <pc:sldMk cId="166392448" sldId="269"/>
            <ac:spMk id="13" creationId="{E446B7E6-8568-417F-959E-DB3D1E70F648}"/>
          </ac:spMkLst>
        </pc:spChg>
        <pc:spChg chg="del">
          <ac:chgData name="Lisa Kiernan" userId="S::sedillol@wmfr.org::0c2024e3-1862-498c-afe9-1d6e69331494" providerId="AD" clId="Web-{92B0E4F7-8449-6E5D-49F6-61B79D53F5F9}" dt="2024-02-28T12:22:33.445" v="46"/>
          <ac:spMkLst>
            <pc:docMk/>
            <pc:sldMk cId="166392448" sldId="269"/>
            <ac:spMk id="15" creationId="{AFB83730-58A8-42CA-90B3-5D5D2D1B00BC}"/>
          </ac:spMkLst>
        </pc:spChg>
        <pc:spChg chg="add">
          <ac:chgData name="Lisa Kiernan" userId="S::sedillol@wmfr.org::0c2024e3-1862-498c-afe9-1d6e69331494" providerId="AD" clId="Web-{92B0E4F7-8449-6E5D-49F6-61B79D53F5F9}" dt="2024-02-28T12:22:33.445" v="46"/>
          <ac:spMkLst>
            <pc:docMk/>
            <pc:sldMk cId="166392448" sldId="269"/>
            <ac:spMk id="20" creationId="{E446B7E6-8568-417F-959E-DB3D1E70F648}"/>
          </ac:spMkLst>
        </pc:spChg>
        <pc:spChg chg="add">
          <ac:chgData name="Lisa Kiernan" userId="S::sedillol@wmfr.org::0c2024e3-1862-498c-afe9-1d6e69331494" providerId="AD" clId="Web-{92B0E4F7-8449-6E5D-49F6-61B79D53F5F9}" dt="2024-02-28T12:22:33.445" v="46"/>
          <ac:spMkLst>
            <pc:docMk/>
            <pc:sldMk cId="166392448" sldId="269"/>
            <ac:spMk id="22" creationId="{54047A07-72EC-41BC-A55F-C264F639FB20}"/>
          </ac:spMkLst>
        </pc:spChg>
        <pc:picChg chg="mod">
          <ac:chgData name="Lisa Kiernan" userId="S::sedillol@wmfr.org::0c2024e3-1862-498c-afe9-1d6e69331494" providerId="AD" clId="Web-{92B0E4F7-8449-6E5D-49F6-61B79D53F5F9}" dt="2024-02-28T12:22:33.445" v="46"/>
          <ac:picMkLst>
            <pc:docMk/>
            <pc:sldMk cId="166392448" sldId="269"/>
            <ac:picMk id="14" creationId="{5A1C7822-7594-1845-697A-504A844FCEDD}"/>
          </ac:picMkLst>
        </pc:picChg>
      </pc:sldChg>
    </pc:docChg>
  </pc:docChgLst>
</pc:chgInfo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B89BB5-B9FB-47E1-9B9E-0FB10A6DC55F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A0DC15-96CD-446D-9229-ACF41350287C}">
      <dgm:prSet/>
      <dgm:spPr/>
      <dgm:t>
        <a:bodyPr/>
        <a:lstStyle/>
        <a:p>
          <a:r>
            <a:rPr lang="en-US" dirty="0">
              <a:latin typeface="Century Gothic" panose="020B0502020202020204"/>
            </a:rPr>
            <a:t>Enforced</a:t>
          </a:r>
          <a:r>
            <a:rPr lang="en-US" dirty="0"/>
            <a:t> installation of a commercial exhaust hood system at "The Church."</a:t>
          </a:r>
        </a:p>
      </dgm:t>
    </dgm:pt>
    <dgm:pt modelId="{32B5C295-3679-4787-8485-1866AD5D8AE1}" type="parTrans" cxnId="{9773FFF6-69F5-4020-835C-5D1C80C7ACAF}">
      <dgm:prSet/>
      <dgm:spPr/>
      <dgm:t>
        <a:bodyPr/>
        <a:lstStyle/>
        <a:p>
          <a:endParaRPr lang="en-US"/>
        </a:p>
      </dgm:t>
    </dgm:pt>
    <dgm:pt modelId="{77BD0282-60A2-439C-A521-984AB2CF5BF0}" type="sibTrans" cxnId="{9773FFF6-69F5-4020-835C-5D1C80C7ACAF}">
      <dgm:prSet/>
      <dgm:spPr/>
      <dgm:t>
        <a:bodyPr/>
        <a:lstStyle/>
        <a:p>
          <a:endParaRPr lang="en-US"/>
        </a:p>
      </dgm:t>
    </dgm:pt>
    <dgm:pt modelId="{29777DB9-9C39-4A29-9D7E-53F93D14ACAF}">
      <dgm:prSet/>
      <dgm:spPr/>
      <dgm:t>
        <a:bodyPr/>
        <a:lstStyle/>
        <a:p>
          <a:r>
            <a:rPr lang="en-US" dirty="0">
              <a:latin typeface="Century Gothic" panose="020B0502020202020204"/>
            </a:rPr>
            <a:t>Reasons</a:t>
          </a:r>
          <a:r>
            <a:rPr lang="en-US" dirty="0"/>
            <a:t> for the appeal.</a:t>
          </a:r>
        </a:p>
      </dgm:t>
    </dgm:pt>
    <dgm:pt modelId="{61AE6466-226C-4B9F-A8A1-F8275D2A0CA7}" type="parTrans" cxnId="{55CE8F36-A84B-476C-8E38-930947F0EAD6}">
      <dgm:prSet/>
      <dgm:spPr/>
      <dgm:t>
        <a:bodyPr/>
        <a:lstStyle/>
        <a:p>
          <a:endParaRPr lang="en-US"/>
        </a:p>
      </dgm:t>
    </dgm:pt>
    <dgm:pt modelId="{7F85F818-FA4B-4F7B-B003-3073F93D192E}" type="sibTrans" cxnId="{55CE8F36-A84B-476C-8E38-930947F0EAD6}">
      <dgm:prSet/>
      <dgm:spPr/>
      <dgm:t>
        <a:bodyPr/>
        <a:lstStyle/>
        <a:p>
          <a:endParaRPr lang="en-US"/>
        </a:p>
      </dgm:t>
    </dgm:pt>
    <dgm:pt modelId="{37F93246-A35D-42A2-88EE-1F3432D69DFA}" type="pres">
      <dgm:prSet presAssocID="{5AB89BB5-B9FB-47E1-9B9E-0FB10A6DC5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865464-4F06-40E7-92DC-BD89ABE3CF8A}" type="pres">
      <dgm:prSet presAssocID="{C8A0DC15-96CD-446D-9229-ACF41350287C}" presName="hierRoot1" presStyleCnt="0"/>
      <dgm:spPr/>
    </dgm:pt>
    <dgm:pt modelId="{586DC5DD-267A-4CD5-8470-E684E390BED2}" type="pres">
      <dgm:prSet presAssocID="{C8A0DC15-96CD-446D-9229-ACF41350287C}" presName="composite" presStyleCnt="0"/>
      <dgm:spPr/>
    </dgm:pt>
    <dgm:pt modelId="{EE8E5427-C186-4F10-A906-CC4D86516CFA}" type="pres">
      <dgm:prSet presAssocID="{C8A0DC15-96CD-446D-9229-ACF41350287C}" presName="background" presStyleLbl="node0" presStyleIdx="0" presStyleCnt="2"/>
      <dgm:spPr/>
    </dgm:pt>
    <dgm:pt modelId="{3940BB47-ADBB-4CCD-9135-7D513E6C437D}" type="pres">
      <dgm:prSet presAssocID="{C8A0DC15-96CD-446D-9229-ACF41350287C}" presName="text" presStyleLbl="fgAcc0" presStyleIdx="0" presStyleCnt="2">
        <dgm:presLayoutVars>
          <dgm:chPref val="3"/>
        </dgm:presLayoutVars>
      </dgm:prSet>
      <dgm:spPr/>
    </dgm:pt>
    <dgm:pt modelId="{98422B39-35E9-4038-A767-9589B9DCED88}" type="pres">
      <dgm:prSet presAssocID="{C8A0DC15-96CD-446D-9229-ACF41350287C}" presName="hierChild2" presStyleCnt="0"/>
      <dgm:spPr/>
    </dgm:pt>
    <dgm:pt modelId="{008F5E64-898B-43D2-8F04-33C45639000F}" type="pres">
      <dgm:prSet presAssocID="{29777DB9-9C39-4A29-9D7E-53F93D14ACAF}" presName="hierRoot1" presStyleCnt="0"/>
      <dgm:spPr/>
    </dgm:pt>
    <dgm:pt modelId="{558CFB3C-551C-40EF-8938-72C0CEB63D87}" type="pres">
      <dgm:prSet presAssocID="{29777DB9-9C39-4A29-9D7E-53F93D14ACAF}" presName="composite" presStyleCnt="0"/>
      <dgm:spPr/>
    </dgm:pt>
    <dgm:pt modelId="{FC81C7AB-E508-4BE4-B26A-E2BA1468BD0C}" type="pres">
      <dgm:prSet presAssocID="{29777DB9-9C39-4A29-9D7E-53F93D14ACAF}" presName="background" presStyleLbl="node0" presStyleIdx="1" presStyleCnt="2"/>
      <dgm:spPr/>
    </dgm:pt>
    <dgm:pt modelId="{8A2570B7-C11B-44F7-82DB-23655AAFC113}" type="pres">
      <dgm:prSet presAssocID="{29777DB9-9C39-4A29-9D7E-53F93D14ACAF}" presName="text" presStyleLbl="fgAcc0" presStyleIdx="1" presStyleCnt="2">
        <dgm:presLayoutVars>
          <dgm:chPref val="3"/>
        </dgm:presLayoutVars>
      </dgm:prSet>
      <dgm:spPr/>
    </dgm:pt>
    <dgm:pt modelId="{E881E7BB-1CB1-4267-8AA9-4D09251B61F6}" type="pres">
      <dgm:prSet presAssocID="{29777DB9-9C39-4A29-9D7E-53F93D14ACAF}" presName="hierChild2" presStyleCnt="0"/>
      <dgm:spPr/>
    </dgm:pt>
  </dgm:ptLst>
  <dgm:cxnLst>
    <dgm:cxn modelId="{2E10D105-E0A0-448B-B1D3-F02E8F71267C}" type="presOf" srcId="{5AB89BB5-B9FB-47E1-9B9E-0FB10A6DC55F}" destId="{37F93246-A35D-42A2-88EE-1F3432D69DFA}" srcOrd="0" destOrd="0" presId="urn:microsoft.com/office/officeart/2005/8/layout/hierarchy1"/>
    <dgm:cxn modelId="{55CE8F36-A84B-476C-8E38-930947F0EAD6}" srcId="{5AB89BB5-B9FB-47E1-9B9E-0FB10A6DC55F}" destId="{29777DB9-9C39-4A29-9D7E-53F93D14ACAF}" srcOrd="1" destOrd="0" parTransId="{61AE6466-226C-4B9F-A8A1-F8275D2A0CA7}" sibTransId="{7F85F818-FA4B-4F7B-B003-3073F93D192E}"/>
    <dgm:cxn modelId="{CD000D38-44F6-453D-B29E-DE20D0C79305}" type="presOf" srcId="{29777DB9-9C39-4A29-9D7E-53F93D14ACAF}" destId="{8A2570B7-C11B-44F7-82DB-23655AAFC113}" srcOrd="0" destOrd="0" presId="urn:microsoft.com/office/officeart/2005/8/layout/hierarchy1"/>
    <dgm:cxn modelId="{5F2C7CCD-2694-44CF-BCED-C0BFF95FB59E}" type="presOf" srcId="{C8A0DC15-96CD-446D-9229-ACF41350287C}" destId="{3940BB47-ADBB-4CCD-9135-7D513E6C437D}" srcOrd="0" destOrd="0" presId="urn:microsoft.com/office/officeart/2005/8/layout/hierarchy1"/>
    <dgm:cxn modelId="{9773FFF6-69F5-4020-835C-5D1C80C7ACAF}" srcId="{5AB89BB5-B9FB-47E1-9B9E-0FB10A6DC55F}" destId="{C8A0DC15-96CD-446D-9229-ACF41350287C}" srcOrd="0" destOrd="0" parTransId="{32B5C295-3679-4787-8485-1866AD5D8AE1}" sibTransId="{77BD0282-60A2-439C-A521-984AB2CF5BF0}"/>
    <dgm:cxn modelId="{41D8F217-C3B4-41BC-8EB7-50F601F05B43}" type="presParOf" srcId="{37F93246-A35D-42A2-88EE-1F3432D69DFA}" destId="{7C865464-4F06-40E7-92DC-BD89ABE3CF8A}" srcOrd="0" destOrd="0" presId="urn:microsoft.com/office/officeart/2005/8/layout/hierarchy1"/>
    <dgm:cxn modelId="{CD8CC7BE-A624-491C-B086-1FABB5280D51}" type="presParOf" srcId="{7C865464-4F06-40E7-92DC-BD89ABE3CF8A}" destId="{586DC5DD-267A-4CD5-8470-E684E390BED2}" srcOrd="0" destOrd="0" presId="urn:microsoft.com/office/officeart/2005/8/layout/hierarchy1"/>
    <dgm:cxn modelId="{B38A49C6-6EBE-4481-9AD2-46F919B93685}" type="presParOf" srcId="{586DC5DD-267A-4CD5-8470-E684E390BED2}" destId="{EE8E5427-C186-4F10-A906-CC4D86516CFA}" srcOrd="0" destOrd="0" presId="urn:microsoft.com/office/officeart/2005/8/layout/hierarchy1"/>
    <dgm:cxn modelId="{42768508-3D4C-4C3D-BB2E-9AE7769556FD}" type="presParOf" srcId="{586DC5DD-267A-4CD5-8470-E684E390BED2}" destId="{3940BB47-ADBB-4CCD-9135-7D513E6C437D}" srcOrd="1" destOrd="0" presId="urn:microsoft.com/office/officeart/2005/8/layout/hierarchy1"/>
    <dgm:cxn modelId="{2B8C6C10-199C-4E65-AC01-2C16DCF2082E}" type="presParOf" srcId="{7C865464-4F06-40E7-92DC-BD89ABE3CF8A}" destId="{98422B39-35E9-4038-A767-9589B9DCED88}" srcOrd="1" destOrd="0" presId="urn:microsoft.com/office/officeart/2005/8/layout/hierarchy1"/>
    <dgm:cxn modelId="{3F75EAF3-5B1F-49C5-BBAC-63778F9D46E0}" type="presParOf" srcId="{37F93246-A35D-42A2-88EE-1F3432D69DFA}" destId="{008F5E64-898B-43D2-8F04-33C45639000F}" srcOrd="1" destOrd="0" presId="urn:microsoft.com/office/officeart/2005/8/layout/hierarchy1"/>
    <dgm:cxn modelId="{936597DC-2F46-4602-8B20-CA9E1012A5D9}" type="presParOf" srcId="{008F5E64-898B-43D2-8F04-33C45639000F}" destId="{558CFB3C-551C-40EF-8938-72C0CEB63D87}" srcOrd="0" destOrd="0" presId="urn:microsoft.com/office/officeart/2005/8/layout/hierarchy1"/>
    <dgm:cxn modelId="{A97B59A4-A9C4-4B61-BB36-78E8FFBE4448}" type="presParOf" srcId="{558CFB3C-551C-40EF-8938-72C0CEB63D87}" destId="{FC81C7AB-E508-4BE4-B26A-E2BA1468BD0C}" srcOrd="0" destOrd="0" presId="urn:microsoft.com/office/officeart/2005/8/layout/hierarchy1"/>
    <dgm:cxn modelId="{582F732A-EEC2-4FBE-B9B7-13CE8852882F}" type="presParOf" srcId="{558CFB3C-551C-40EF-8938-72C0CEB63D87}" destId="{8A2570B7-C11B-44F7-82DB-23655AAFC113}" srcOrd="1" destOrd="0" presId="urn:microsoft.com/office/officeart/2005/8/layout/hierarchy1"/>
    <dgm:cxn modelId="{C2C3C33D-17E3-4B75-98E9-20D8737A7652}" type="presParOf" srcId="{008F5E64-898B-43D2-8F04-33C45639000F}" destId="{E881E7BB-1CB1-4267-8AA9-4D09251B61F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26F3D2-7191-46F1-A502-F8CAE5ED46D7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31DCA71-4BD1-4D15-A5A5-1F4EAB33ACA3}">
      <dgm:prSet/>
      <dgm:spPr/>
      <dgm:t>
        <a:bodyPr/>
        <a:lstStyle/>
        <a:p>
          <a:r>
            <a:rPr lang="en-US"/>
            <a:t>The residential equipment has been in use for 11 years without violation notification.</a:t>
          </a:r>
        </a:p>
      </dgm:t>
    </dgm:pt>
    <dgm:pt modelId="{4908FC79-658E-4BFF-9E2A-7DEA5B2E110A}" type="parTrans" cxnId="{D2A45D27-5D6F-40B0-B1ED-ECB6090370E6}">
      <dgm:prSet/>
      <dgm:spPr/>
      <dgm:t>
        <a:bodyPr/>
        <a:lstStyle/>
        <a:p>
          <a:endParaRPr lang="en-US"/>
        </a:p>
      </dgm:t>
    </dgm:pt>
    <dgm:pt modelId="{181DAB64-77A4-40E9-850A-9B0C08A55255}" type="sibTrans" cxnId="{D2A45D27-5D6F-40B0-B1ED-ECB6090370E6}">
      <dgm:prSet/>
      <dgm:spPr/>
      <dgm:t>
        <a:bodyPr/>
        <a:lstStyle/>
        <a:p>
          <a:endParaRPr lang="en-US"/>
        </a:p>
      </dgm:t>
    </dgm:pt>
    <dgm:pt modelId="{0C4C1728-96CC-4318-8901-5D3EFBA88A05}">
      <dgm:prSet/>
      <dgm:spPr/>
      <dgm:t>
        <a:bodyPr/>
        <a:lstStyle/>
        <a:p>
          <a:r>
            <a:rPr lang="en-US"/>
            <a:t>Requesting grandfathered status due to historical compliance.</a:t>
          </a:r>
        </a:p>
      </dgm:t>
    </dgm:pt>
    <dgm:pt modelId="{D0746C72-4C14-47B0-9A49-CC471340FEA1}" type="parTrans" cxnId="{3DC98E9A-4B17-4796-BE3D-CE24A329535B}">
      <dgm:prSet/>
      <dgm:spPr/>
      <dgm:t>
        <a:bodyPr/>
        <a:lstStyle/>
        <a:p>
          <a:endParaRPr lang="en-US"/>
        </a:p>
      </dgm:t>
    </dgm:pt>
    <dgm:pt modelId="{8C159C41-4053-4034-B7BE-FCCCB8F81C7C}" type="sibTrans" cxnId="{3DC98E9A-4B17-4796-BE3D-CE24A329535B}">
      <dgm:prSet/>
      <dgm:spPr/>
      <dgm:t>
        <a:bodyPr/>
        <a:lstStyle/>
        <a:p>
          <a:endParaRPr lang="en-US"/>
        </a:p>
      </dgm:t>
    </dgm:pt>
    <dgm:pt modelId="{DFD075FD-EA49-455F-A999-12FAA63C3EBC}" type="pres">
      <dgm:prSet presAssocID="{C526F3D2-7191-46F1-A502-F8CAE5ED46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86F194-F98F-4669-9474-121E58649BFC}" type="pres">
      <dgm:prSet presAssocID="{331DCA71-4BD1-4D15-A5A5-1F4EAB33ACA3}" presName="hierRoot1" presStyleCnt="0"/>
      <dgm:spPr/>
    </dgm:pt>
    <dgm:pt modelId="{D033534F-7807-4156-BD6E-DE13C32DA59A}" type="pres">
      <dgm:prSet presAssocID="{331DCA71-4BD1-4D15-A5A5-1F4EAB33ACA3}" presName="composite" presStyleCnt="0"/>
      <dgm:spPr/>
    </dgm:pt>
    <dgm:pt modelId="{785D859F-21ED-409B-A3B8-7E1080C4F454}" type="pres">
      <dgm:prSet presAssocID="{331DCA71-4BD1-4D15-A5A5-1F4EAB33ACA3}" presName="background" presStyleLbl="node0" presStyleIdx="0" presStyleCnt="2"/>
      <dgm:spPr/>
    </dgm:pt>
    <dgm:pt modelId="{AE1C2CC3-F5A8-445D-9301-E0C1FA5E72B4}" type="pres">
      <dgm:prSet presAssocID="{331DCA71-4BD1-4D15-A5A5-1F4EAB33ACA3}" presName="text" presStyleLbl="fgAcc0" presStyleIdx="0" presStyleCnt="2">
        <dgm:presLayoutVars>
          <dgm:chPref val="3"/>
        </dgm:presLayoutVars>
      </dgm:prSet>
      <dgm:spPr/>
    </dgm:pt>
    <dgm:pt modelId="{F74CF492-CED8-4C57-A621-8A626BD94EC7}" type="pres">
      <dgm:prSet presAssocID="{331DCA71-4BD1-4D15-A5A5-1F4EAB33ACA3}" presName="hierChild2" presStyleCnt="0"/>
      <dgm:spPr/>
    </dgm:pt>
    <dgm:pt modelId="{B96D3C77-E5DD-47A8-A7B2-26BA7EFDA63C}" type="pres">
      <dgm:prSet presAssocID="{0C4C1728-96CC-4318-8901-5D3EFBA88A05}" presName="hierRoot1" presStyleCnt="0"/>
      <dgm:spPr/>
    </dgm:pt>
    <dgm:pt modelId="{6DA0DDC2-F13C-491D-832E-27CDF1193458}" type="pres">
      <dgm:prSet presAssocID="{0C4C1728-96CC-4318-8901-5D3EFBA88A05}" presName="composite" presStyleCnt="0"/>
      <dgm:spPr/>
    </dgm:pt>
    <dgm:pt modelId="{8189BA8D-E713-41E6-9ADD-0C6CACCB6A1C}" type="pres">
      <dgm:prSet presAssocID="{0C4C1728-96CC-4318-8901-5D3EFBA88A05}" presName="background" presStyleLbl="node0" presStyleIdx="1" presStyleCnt="2"/>
      <dgm:spPr/>
    </dgm:pt>
    <dgm:pt modelId="{037AE93E-87D0-43FF-BC3D-854EC77A9B03}" type="pres">
      <dgm:prSet presAssocID="{0C4C1728-96CC-4318-8901-5D3EFBA88A05}" presName="text" presStyleLbl="fgAcc0" presStyleIdx="1" presStyleCnt="2">
        <dgm:presLayoutVars>
          <dgm:chPref val="3"/>
        </dgm:presLayoutVars>
      </dgm:prSet>
      <dgm:spPr/>
    </dgm:pt>
    <dgm:pt modelId="{AB44DA35-6323-4914-8266-01730C3C8164}" type="pres">
      <dgm:prSet presAssocID="{0C4C1728-96CC-4318-8901-5D3EFBA88A05}" presName="hierChild2" presStyleCnt="0"/>
      <dgm:spPr/>
    </dgm:pt>
  </dgm:ptLst>
  <dgm:cxnLst>
    <dgm:cxn modelId="{D2A45D27-5D6F-40B0-B1ED-ECB6090370E6}" srcId="{C526F3D2-7191-46F1-A502-F8CAE5ED46D7}" destId="{331DCA71-4BD1-4D15-A5A5-1F4EAB33ACA3}" srcOrd="0" destOrd="0" parTransId="{4908FC79-658E-4BFF-9E2A-7DEA5B2E110A}" sibTransId="{181DAB64-77A4-40E9-850A-9B0C08A55255}"/>
    <dgm:cxn modelId="{DEB96D6B-EEAD-4BAC-9C9B-B8001BF7DF31}" type="presOf" srcId="{C526F3D2-7191-46F1-A502-F8CAE5ED46D7}" destId="{DFD075FD-EA49-455F-A999-12FAA63C3EBC}" srcOrd="0" destOrd="0" presId="urn:microsoft.com/office/officeart/2005/8/layout/hierarchy1"/>
    <dgm:cxn modelId="{DC544477-9A9F-47FD-8FA0-E50863BD449E}" type="presOf" srcId="{0C4C1728-96CC-4318-8901-5D3EFBA88A05}" destId="{037AE93E-87D0-43FF-BC3D-854EC77A9B03}" srcOrd="0" destOrd="0" presId="urn:microsoft.com/office/officeart/2005/8/layout/hierarchy1"/>
    <dgm:cxn modelId="{3DC98E9A-4B17-4796-BE3D-CE24A329535B}" srcId="{C526F3D2-7191-46F1-A502-F8CAE5ED46D7}" destId="{0C4C1728-96CC-4318-8901-5D3EFBA88A05}" srcOrd="1" destOrd="0" parTransId="{D0746C72-4C14-47B0-9A49-CC471340FEA1}" sibTransId="{8C159C41-4053-4034-B7BE-FCCCB8F81C7C}"/>
    <dgm:cxn modelId="{A4C092D0-525D-48CF-A3D2-FFD0BC32C414}" type="presOf" srcId="{331DCA71-4BD1-4D15-A5A5-1F4EAB33ACA3}" destId="{AE1C2CC3-F5A8-445D-9301-E0C1FA5E72B4}" srcOrd="0" destOrd="0" presId="urn:microsoft.com/office/officeart/2005/8/layout/hierarchy1"/>
    <dgm:cxn modelId="{50859F4C-1DBA-4DA2-9B68-083091521738}" type="presParOf" srcId="{DFD075FD-EA49-455F-A999-12FAA63C3EBC}" destId="{BA86F194-F98F-4669-9474-121E58649BFC}" srcOrd="0" destOrd="0" presId="urn:microsoft.com/office/officeart/2005/8/layout/hierarchy1"/>
    <dgm:cxn modelId="{DB3CF18B-DC0E-4415-AF04-BCAB1976501D}" type="presParOf" srcId="{BA86F194-F98F-4669-9474-121E58649BFC}" destId="{D033534F-7807-4156-BD6E-DE13C32DA59A}" srcOrd="0" destOrd="0" presId="urn:microsoft.com/office/officeart/2005/8/layout/hierarchy1"/>
    <dgm:cxn modelId="{0D076280-093C-4DCE-94AD-9E0F1B6E48BF}" type="presParOf" srcId="{D033534F-7807-4156-BD6E-DE13C32DA59A}" destId="{785D859F-21ED-409B-A3B8-7E1080C4F454}" srcOrd="0" destOrd="0" presId="urn:microsoft.com/office/officeart/2005/8/layout/hierarchy1"/>
    <dgm:cxn modelId="{025DBF48-EA18-41A0-815D-7EB07D8CDD78}" type="presParOf" srcId="{D033534F-7807-4156-BD6E-DE13C32DA59A}" destId="{AE1C2CC3-F5A8-445D-9301-E0C1FA5E72B4}" srcOrd="1" destOrd="0" presId="urn:microsoft.com/office/officeart/2005/8/layout/hierarchy1"/>
    <dgm:cxn modelId="{A0426878-66AE-4DBE-82D8-F3A9C99160C7}" type="presParOf" srcId="{BA86F194-F98F-4669-9474-121E58649BFC}" destId="{F74CF492-CED8-4C57-A621-8A626BD94EC7}" srcOrd="1" destOrd="0" presId="urn:microsoft.com/office/officeart/2005/8/layout/hierarchy1"/>
    <dgm:cxn modelId="{FF92E990-B776-4BDC-92FC-89F5F4017D53}" type="presParOf" srcId="{DFD075FD-EA49-455F-A999-12FAA63C3EBC}" destId="{B96D3C77-E5DD-47A8-A7B2-26BA7EFDA63C}" srcOrd="1" destOrd="0" presId="urn:microsoft.com/office/officeart/2005/8/layout/hierarchy1"/>
    <dgm:cxn modelId="{22E0894C-C220-4D66-B4A7-9F7F251EB2A6}" type="presParOf" srcId="{B96D3C77-E5DD-47A8-A7B2-26BA7EFDA63C}" destId="{6DA0DDC2-F13C-491D-832E-27CDF1193458}" srcOrd="0" destOrd="0" presId="urn:microsoft.com/office/officeart/2005/8/layout/hierarchy1"/>
    <dgm:cxn modelId="{39E37360-54FB-49DE-B421-1F5EDBCC47AA}" type="presParOf" srcId="{6DA0DDC2-F13C-491D-832E-27CDF1193458}" destId="{8189BA8D-E713-41E6-9ADD-0C6CACCB6A1C}" srcOrd="0" destOrd="0" presId="urn:microsoft.com/office/officeart/2005/8/layout/hierarchy1"/>
    <dgm:cxn modelId="{DE06B96C-646A-440A-B571-85C21C07D4B2}" type="presParOf" srcId="{6DA0DDC2-F13C-491D-832E-27CDF1193458}" destId="{037AE93E-87D0-43FF-BC3D-854EC77A9B03}" srcOrd="1" destOrd="0" presId="urn:microsoft.com/office/officeart/2005/8/layout/hierarchy1"/>
    <dgm:cxn modelId="{F57780A1-C850-4307-AFF3-7C01412D7163}" type="presParOf" srcId="{B96D3C77-E5DD-47A8-A7B2-26BA7EFDA63C}" destId="{AB44DA35-6323-4914-8266-01730C3C81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F97B24-65F1-4B61-8FD2-D9C9205CCC32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92AA802F-9F75-4C37-BDD9-B39034B81081}">
      <dgm:prSet/>
      <dgm:spPr/>
      <dgm:t>
        <a:bodyPr/>
        <a:lstStyle/>
        <a:p>
          <a:r>
            <a:rPr lang="en-US" dirty="0"/>
            <a:t>Approved fire alarm</a:t>
          </a:r>
        </a:p>
      </dgm:t>
    </dgm:pt>
    <dgm:pt modelId="{AFE56525-C76A-4ABF-AA12-723E194C1E72}" type="parTrans" cxnId="{87B1C387-4310-4285-BA7A-CAF724A96388}">
      <dgm:prSet/>
      <dgm:spPr/>
      <dgm:t>
        <a:bodyPr/>
        <a:lstStyle/>
        <a:p>
          <a:endParaRPr lang="en-US"/>
        </a:p>
      </dgm:t>
    </dgm:pt>
    <dgm:pt modelId="{4A64A4D8-7DF7-42B4-92CD-8AB6CE3B289C}" type="sibTrans" cxnId="{87B1C387-4310-4285-BA7A-CAF724A96388}">
      <dgm:prSet/>
      <dgm:spPr/>
      <dgm:t>
        <a:bodyPr/>
        <a:lstStyle/>
        <a:p>
          <a:endParaRPr lang="en-US"/>
        </a:p>
      </dgm:t>
    </dgm:pt>
    <dgm:pt modelId="{2B40F9C1-324F-456F-9FA8-8EB8D13115CB}">
      <dgm:prSet/>
      <dgm:spPr/>
      <dgm:t>
        <a:bodyPr/>
        <a:lstStyle/>
        <a:p>
          <a:r>
            <a:rPr lang="en-US" dirty="0"/>
            <a:t>Certified fire extinguishers</a:t>
          </a:r>
        </a:p>
      </dgm:t>
    </dgm:pt>
    <dgm:pt modelId="{CFFB5F72-3795-49E4-8FAD-10F77E997B94}" type="parTrans" cxnId="{ECACC6B2-8B89-497B-A9BF-5E42689087CE}">
      <dgm:prSet/>
      <dgm:spPr/>
      <dgm:t>
        <a:bodyPr/>
        <a:lstStyle/>
        <a:p>
          <a:endParaRPr lang="en-US"/>
        </a:p>
      </dgm:t>
    </dgm:pt>
    <dgm:pt modelId="{7A452748-828F-47DC-B3C2-DF9015CDADB5}" type="sibTrans" cxnId="{ECACC6B2-8B89-497B-A9BF-5E42689087CE}">
      <dgm:prSet/>
      <dgm:spPr/>
      <dgm:t>
        <a:bodyPr/>
        <a:lstStyle/>
        <a:p>
          <a:endParaRPr lang="en-US"/>
        </a:p>
      </dgm:t>
    </dgm:pt>
    <dgm:pt modelId="{5491F639-2F75-4DF8-A76D-5DB6D5DAE169}">
      <dgm:prSet/>
      <dgm:spPr/>
      <dgm:t>
        <a:bodyPr/>
        <a:lstStyle/>
        <a:p>
          <a:r>
            <a:rPr lang="en-US" dirty="0"/>
            <a:t>Emergency lights</a:t>
          </a:r>
        </a:p>
      </dgm:t>
    </dgm:pt>
    <dgm:pt modelId="{99807705-5099-4F16-8C1E-C0D918973534}" type="parTrans" cxnId="{401F0C7F-173B-47D3-8725-1115330A0D38}">
      <dgm:prSet/>
      <dgm:spPr/>
      <dgm:t>
        <a:bodyPr/>
        <a:lstStyle/>
        <a:p>
          <a:endParaRPr lang="en-US"/>
        </a:p>
      </dgm:t>
    </dgm:pt>
    <dgm:pt modelId="{415F5BC2-D669-4B45-937D-314D4B959B12}" type="sibTrans" cxnId="{401F0C7F-173B-47D3-8725-1115330A0D38}">
      <dgm:prSet/>
      <dgm:spPr/>
      <dgm:t>
        <a:bodyPr/>
        <a:lstStyle/>
        <a:p>
          <a:endParaRPr lang="en-US"/>
        </a:p>
      </dgm:t>
    </dgm:pt>
    <dgm:pt modelId="{44A6A897-81D7-4C89-B48D-B77CD1C7D56A}">
      <dgm:prSet/>
      <dgm:spPr/>
      <dgm:t>
        <a:bodyPr/>
        <a:lstStyle/>
        <a:p>
          <a:r>
            <a:rPr lang="en-US" dirty="0"/>
            <a:t>Emergency exit signs</a:t>
          </a:r>
        </a:p>
      </dgm:t>
    </dgm:pt>
    <dgm:pt modelId="{F12E388D-37BE-49A7-92AA-B79694FC6EBB}" type="parTrans" cxnId="{1B61FF70-81F3-43F4-A08F-B502C332770D}">
      <dgm:prSet/>
      <dgm:spPr/>
      <dgm:t>
        <a:bodyPr/>
        <a:lstStyle/>
        <a:p>
          <a:endParaRPr lang="en-US"/>
        </a:p>
      </dgm:t>
    </dgm:pt>
    <dgm:pt modelId="{09EAA19B-0A4B-4307-9021-A2430DAF1392}" type="sibTrans" cxnId="{1B61FF70-81F3-43F4-A08F-B502C332770D}">
      <dgm:prSet/>
      <dgm:spPr/>
      <dgm:t>
        <a:bodyPr/>
        <a:lstStyle/>
        <a:p>
          <a:endParaRPr lang="en-US"/>
        </a:p>
      </dgm:t>
    </dgm:pt>
    <dgm:pt modelId="{5CEC5141-00DF-4570-8CF6-7ED2B9C300B1}" type="pres">
      <dgm:prSet presAssocID="{24F97B24-65F1-4B61-8FD2-D9C9205CCC32}" presName="vert0" presStyleCnt="0">
        <dgm:presLayoutVars>
          <dgm:dir/>
          <dgm:animOne val="branch"/>
          <dgm:animLvl val="lvl"/>
        </dgm:presLayoutVars>
      </dgm:prSet>
      <dgm:spPr/>
    </dgm:pt>
    <dgm:pt modelId="{60E77DEC-DC1F-4178-901A-DEE1F43C5CCB}" type="pres">
      <dgm:prSet presAssocID="{92AA802F-9F75-4C37-BDD9-B39034B81081}" presName="thickLine" presStyleLbl="alignNode1" presStyleIdx="0" presStyleCnt="4"/>
      <dgm:spPr/>
    </dgm:pt>
    <dgm:pt modelId="{BD212489-636D-480D-9F50-80258BFD060F}" type="pres">
      <dgm:prSet presAssocID="{92AA802F-9F75-4C37-BDD9-B39034B81081}" presName="horz1" presStyleCnt="0"/>
      <dgm:spPr/>
    </dgm:pt>
    <dgm:pt modelId="{9D641A90-2AD4-455A-93A7-B8704B8A59B2}" type="pres">
      <dgm:prSet presAssocID="{92AA802F-9F75-4C37-BDD9-B39034B81081}" presName="tx1" presStyleLbl="revTx" presStyleIdx="0" presStyleCnt="4"/>
      <dgm:spPr/>
    </dgm:pt>
    <dgm:pt modelId="{7594F3AE-2D22-4C7B-856C-B5E5C5537A95}" type="pres">
      <dgm:prSet presAssocID="{92AA802F-9F75-4C37-BDD9-B39034B81081}" presName="vert1" presStyleCnt="0"/>
      <dgm:spPr/>
    </dgm:pt>
    <dgm:pt modelId="{7ECE17B6-BADA-4676-893B-4C58567865B5}" type="pres">
      <dgm:prSet presAssocID="{2B40F9C1-324F-456F-9FA8-8EB8D13115CB}" presName="thickLine" presStyleLbl="alignNode1" presStyleIdx="1" presStyleCnt="4"/>
      <dgm:spPr/>
    </dgm:pt>
    <dgm:pt modelId="{0B8FA526-73A8-4359-BD70-404CECC77A4B}" type="pres">
      <dgm:prSet presAssocID="{2B40F9C1-324F-456F-9FA8-8EB8D13115CB}" presName="horz1" presStyleCnt="0"/>
      <dgm:spPr/>
    </dgm:pt>
    <dgm:pt modelId="{B94A99EB-3FF9-46D6-B2DC-2CF3EB334463}" type="pres">
      <dgm:prSet presAssocID="{2B40F9C1-324F-456F-9FA8-8EB8D13115CB}" presName="tx1" presStyleLbl="revTx" presStyleIdx="1" presStyleCnt="4"/>
      <dgm:spPr/>
    </dgm:pt>
    <dgm:pt modelId="{9C2F9D79-B928-4D1B-9130-5D047F975D46}" type="pres">
      <dgm:prSet presAssocID="{2B40F9C1-324F-456F-9FA8-8EB8D13115CB}" presName="vert1" presStyleCnt="0"/>
      <dgm:spPr/>
    </dgm:pt>
    <dgm:pt modelId="{42B8D68C-F982-41EE-A450-7BC5741CD0F6}" type="pres">
      <dgm:prSet presAssocID="{5491F639-2F75-4DF8-A76D-5DB6D5DAE169}" presName="thickLine" presStyleLbl="alignNode1" presStyleIdx="2" presStyleCnt="4"/>
      <dgm:spPr/>
    </dgm:pt>
    <dgm:pt modelId="{B245A804-543E-4EF9-923E-F377B8FE2D76}" type="pres">
      <dgm:prSet presAssocID="{5491F639-2F75-4DF8-A76D-5DB6D5DAE169}" presName="horz1" presStyleCnt="0"/>
      <dgm:spPr/>
    </dgm:pt>
    <dgm:pt modelId="{470877F0-57EF-48EA-9398-2D8BE430BA8B}" type="pres">
      <dgm:prSet presAssocID="{5491F639-2F75-4DF8-A76D-5DB6D5DAE169}" presName="tx1" presStyleLbl="revTx" presStyleIdx="2" presStyleCnt="4"/>
      <dgm:spPr/>
    </dgm:pt>
    <dgm:pt modelId="{19F8AF9C-D1E8-49E7-85DB-03FFAADF2CCE}" type="pres">
      <dgm:prSet presAssocID="{5491F639-2F75-4DF8-A76D-5DB6D5DAE169}" presName="vert1" presStyleCnt="0"/>
      <dgm:spPr/>
    </dgm:pt>
    <dgm:pt modelId="{C16889F6-5933-4D94-9CEE-4D0F7CA94B17}" type="pres">
      <dgm:prSet presAssocID="{44A6A897-81D7-4C89-B48D-B77CD1C7D56A}" presName="thickLine" presStyleLbl="alignNode1" presStyleIdx="3" presStyleCnt="4"/>
      <dgm:spPr/>
    </dgm:pt>
    <dgm:pt modelId="{EE08B937-0742-4ECC-B0E2-BFFC3C71A6B9}" type="pres">
      <dgm:prSet presAssocID="{44A6A897-81D7-4C89-B48D-B77CD1C7D56A}" presName="horz1" presStyleCnt="0"/>
      <dgm:spPr/>
    </dgm:pt>
    <dgm:pt modelId="{3ED3B82C-5F8D-4132-BC65-F7592BDE27DC}" type="pres">
      <dgm:prSet presAssocID="{44A6A897-81D7-4C89-B48D-B77CD1C7D56A}" presName="tx1" presStyleLbl="revTx" presStyleIdx="3" presStyleCnt="4"/>
      <dgm:spPr/>
    </dgm:pt>
    <dgm:pt modelId="{6FD34B43-9FD8-4042-95D5-ABDB453966CA}" type="pres">
      <dgm:prSet presAssocID="{44A6A897-81D7-4C89-B48D-B77CD1C7D56A}" presName="vert1" presStyleCnt="0"/>
      <dgm:spPr/>
    </dgm:pt>
  </dgm:ptLst>
  <dgm:cxnLst>
    <dgm:cxn modelId="{1B61FF70-81F3-43F4-A08F-B502C332770D}" srcId="{24F97B24-65F1-4B61-8FD2-D9C9205CCC32}" destId="{44A6A897-81D7-4C89-B48D-B77CD1C7D56A}" srcOrd="3" destOrd="0" parTransId="{F12E388D-37BE-49A7-92AA-B79694FC6EBB}" sibTransId="{09EAA19B-0A4B-4307-9021-A2430DAF1392}"/>
    <dgm:cxn modelId="{A0936C79-C65C-4645-83E9-E81866B25FD5}" type="presOf" srcId="{5491F639-2F75-4DF8-A76D-5DB6D5DAE169}" destId="{470877F0-57EF-48EA-9398-2D8BE430BA8B}" srcOrd="0" destOrd="0" presId="urn:microsoft.com/office/officeart/2008/layout/LinedList"/>
    <dgm:cxn modelId="{401F0C7F-173B-47D3-8725-1115330A0D38}" srcId="{24F97B24-65F1-4B61-8FD2-D9C9205CCC32}" destId="{5491F639-2F75-4DF8-A76D-5DB6D5DAE169}" srcOrd="2" destOrd="0" parTransId="{99807705-5099-4F16-8C1E-C0D918973534}" sibTransId="{415F5BC2-D669-4B45-937D-314D4B959B12}"/>
    <dgm:cxn modelId="{87E40082-FD74-45B8-88BA-B9D808D0018D}" type="presOf" srcId="{44A6A897-81D7-4C89-B48D-B77CD1C7D56A}" destId="{3ED3B82C-5F8D-4132-BC65-F7592BDE27DC}" srcOrd="0" destOrd="0" presId="urn:microsoft.com/office/officeart/2008/layout/LinedList"/>
    <dgm:cxn modelId="{87B1C387-4310-4285-BA7A-CAF724A96388}" srcId="{24F97B24-65F1-4B61-8FD2-D9C9205CCC32}" destId="{92AA802F-9F75-4C37-BDD9-B39034B81081}" srcOrd="0" destOrd="0" parTransId="{AFE56525-C76A-4ABF-AA12-723E194C1E72}" sibTransId="{4A64A4D8-7DF7-42B4-92CD-8AB6CE3B289C}"/>
    <dgm:cxn modelId="{6290DDAC-5E3D-4BE2-A5BB-4C8540682A7F}" type="presOf" srcId="{2B40F9C1-324F-456F-9FA8-8EB8D13115CB}" destId="{B94A99EB-3FF9-46D6-B2DC-2CF3EB334463}" srcOrd="0" destOrd="0" presId="urn:microsoft.com/office/officeart/2008/layout/LinedList"/>
    <dgm:cxn modelId="{ECACC6B2-8B89-497B-A9BF-5E42689087CE}" srcId="{24F97B24-65F1-4B61-8FD2-D9C9205CCC32}" destId="{2B40F9C1-324F-456F-9FA8-8EB8D13115CB}" srcOrd="1" destOrd="0" parTransId="{CFFB5F72-3795-49E4-8FAD-10F77E997B94}" sibTransId="{7A452748-828F-47DC-B3C2-DF9015CDADB5}"/>
    <dgm:cxn modelId="{691D30B5-2E31-4FC6-B2FB-C64283B11B39}" type="presOf" srcId="{92AA802F-9F75-4C37-BDD9-B39034B81081}" destId="{9D641A90-2AD4-455A-93A7-B8704B8A59B2}" srcOrd="0" destOrd="0" presId="urn:microsoft.com/office/officeart/2008/layout/LinedList"/>
    <dgm:cxn modelId="{D0E549EA-6E5B-49FB-8B9A-F4962369181C}" type="presOf" srcId="{24F97B24-65F1-4B61-8FD2-D9C9205CCC32}" destId="{5CEC5141-00DF-4570-8CF6-7ED2B9C300B1}" srcOrd="0" destOrd="0" presId="urn:microsoft.com/office/officeart/2008/layout/LinedList"/>
    <dgm:cxn modelId="{2B8E7251-1CB3-44F7-9E21-B92E1BF6541C}" type="presParOf" srcId="{5CEC5141-00DF-4570-8CF6-7ED2B9C300B1}" destId="{60E77DEC-DC1F-4178-901A-DEE1F43C5CCB}" srcOrd="0" destOrd="0" presId="urn:microsoft.com/office/officeart/2008/layout/LinedList"/>
    <dgm:cxn modelId="{E018A6D1-F422-42BF-AF21-1A6F1C08AC51}" type="presParOf" srcId="{5CEC5141-00DF-4570-8CF6-7ED2B9C300B1}" destId="{BD212489-636D-480D-9F50-80258BFD060F}" srcOrd="1" destOrd="0" presId="urn:microsoft.com/office/officeart/2008/layout/LinedList"/>
    <dgm:cxn modelId="{FBB0A8A3-23E9-4D0F-A6B9-50FD07347D80}" type="presParOf" srcId="{BD212489-636D-480D-9F50-80258BFD060F}" destId="{9D641A90-2AD4-455A-93A7-B8704B8A59B2}" srcOrd="0" destOrd="0" presId="urn:microsoft.com/office/officeart/2008/layout/LinedList"/>
    <dgm:cxn modelId="{3C4F74FF-2059-4345-8AA0-D4F3FEA167C4}" type="presParOf" srcId="{BD212489-636D-480D-9F50-80258BFD060F}" destId="{7594F3AE-2D22-4C7B-856C-B5E5C5537A95}" srcOrd="1" destOrd="0" presId="urn:microsoft.com/office/officeart/2008/layout/LinedList"/>
    <dgm:cxn modelId="{649E2D3F-90FF-4DCD-B723-B11D5A9C6DF8}" type="presParOf" srcId="{5CEC5141-00DF-4570-8CF6-7ED2B9C300B1}" destId="{7ECE17B6-BADA-4676-893B-4C58567865B5}" srcOrd="2" destOrd="0" presId="urn:microsoft.com/office/officeart/2008/layout/LinedList"/>
    <dgm:cxn modelId="{CB33AEF8-5D22-4196-80C0-339BFC0C8D75}" type="presParOf" srcId="{5CEC5141-00DF-4570-8CF6-7ED2B9C300B1}" destId="{0B8FA526-73A8-4359-BD70-404CECC77A4B}" srcOrd="3" destOrd="0" presId="urn:microsoft.com/office/officeart/2008/layout/LinedList"/>
    <dgm:cxn modelId="{B77D9393-887E-4BD0-90A7-0F8DC8BFD7CE}" type="presParOf" srcId="{0B8FA526-73A8-4359-BD70-404CECC77A4B}" destId="{B94A99EB-3FF9-46D6-B2DC-2CF3EB334463}" srcOrd="0" destOrd="0" presId="urn:microsoft.com/office/officeart/2008/layout/LinedList"/>
    <dgm:cxn modelId="{2C1EF7A0-B57A-4F79-9DE6-A868C89251B7}" type="presParOf" srcId="{0B8FA526-73A8-4359-BD70-404CECC77A4B}" destId="{9C2F9D79-B928-4D1B-9130-5D047F975D46}" srcOrd="1" destOrd="0" presId="urn:microsoft.com/office/officeart/2008/layout/LinedList"/>
    <dgm:cxn modelId="{11583B97-0C48-46F3-B9C6-81B8105ADF5A}" type="presParOf" srcId="{5CEC5141-00DF-4570-8CF6-7ED2B9C300B1}" destId="{42B8D68C-F982-41EE-A450-7BC5741CD0F6}" srcOrd="4" destOrd="0" presId="urn:microsoft.com/office/officeart/2008/layout/LinedList"/>
    <dgm:cxn modelId="{7A000D04-EDBA-4AD1-B331-0F40C83B7A3E}" type="presParOf" srcId="{5CEC5141-00DF-4570-8CF6-7ED2B9C300B1}" destId="{B245A804-543E-4EF9-923E-F377B8FE2D76}" srcOrd="5" destOrd="0" presId="urn:microsoft.com/office/officeart/2008/layout/LinedList"/>
    <dgm:cxn modelId="{89274CED-7356-43FA-AFE1-65669C2C7881}" type="presParOf" srcId="{B245A804-543E-4EF9-923E-F377B8FE2D76}" destId="{470877F0-57EF-48EA-9398-2D8BE430BA8B}" srcOrd="0" destOrd="0" presId="urn:microsoft.com/office/officeart/2008/layout/LinedList"/>
    <dgm:cxn modelId="{F1E88393-60CF-4615-A47D-683D43CD3948}" type="presParOf" srcId="{B245A804-543E-4EF9-923E-F377B8FE2D76}" destId="{19F8AF9C-D1E8-49E7-85DB-03FFAADF2CCE}" srcOrd="1" destOrd="0" presId="urn:microsoft.com/office/officeart/2008/layout/LinedList"/>
    <dgm:cxn modelId="{6243D89A-B1AC-48D3-A16A-D09A43C3F217}" type="presParOf" srcId="{5CEC5141-00DF-4570-8CF6-7ED2B9C300B1}" destId="{C16889F6-5933-4D94-9CEE-4D0F7CA94B17}" srcOrd="6" destOrd="0" presId="urn:microsoft.com/office/officeart/2008/layout/LinedList"/>
    <dgm:cxn modelId="{D6C9B2BB-73EB-4E66-865E-15D025223EC0}" type="presParOf" srcId="{5CEC5141-00DF-4570-8CF6-7ED2B9C300B1}" destId="{EE08B937-0742-4ECC-B0E2-BFFC3C71A6B9}" srcOrd="7" destOrd="0" presId="urn:microsoft.com/office/officeart/2008/layout/LinedList"/>
    <dgm:cxn modelId="{93BBF6B8-694B-4E99-9C72-739F2BF768D3}" type="presParOf" srcId="{EE08B937-0742-4ECC-B0E2-BFFC3C71A6B9}" destId="{3ED3B82C-5F8D-4132-BC65-F7592BDE27DC}" srcOrd="0" destOrd="0" presId="urn:microsoft.com/office/officeart/2008/layout/LinedList"/>
    <dgm:cxn modelId="{0F0AF425-0E2D-4ECE-8C10-B01105866D11}" type="presParOf" srcId="{EE08B937-0742-4ECC-B0E2-BFFC3C71A6B9}" destId="{6FD34B43-9FD8-4042-95D5-ABDB453966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E5427-C186-4F10-A906-CC4D86516CFA}">
      <dsp:nvSpPr>
        <dsp:cNvPr id="0" name=""/>
        <dsp:cNvSpPr/>
      </dsp:nvSpPr>
      <dsp:spPr>
        <a:xfrm>
          <a:off x="66218" y="1652"/>
          <a:ext cx="4466255" cy="2836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40BB47-ADBB-4CCD-9135-7D513E6C437D}">
      <dsp:nvSpPr>
        <dsp:cNvPr id="0" name=""/>
        <dsp:cNvSpPr/>
      </dsp:nvSpPr>
      <dsp:spPr>
        <a:xfrm>
          <a:off x="562468" y="473090"/>
          <a:ext cx="4466255" cy="2836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 panose="020B0502020202020204"/>
            </a:rPr>
            <a:t>Enforced</a:t>
          </a:r>
          <a:r>
            <a:rPr lang="en-US" sz="3200" kern="1200" dirty="0"/>
            <a:t> installation of a commercial exhaust hood system at "The Church."</a:t>
          </a:r>
        </a:p>
      </dsp:txBody>
      <dsp:txXfrm>
        <a:off x="645534" y="556156"/>
        <a:ext cx="4300123" cy="2669940"/>
      </dsp:txXfrm>
    </dsp:sp>
    <dsp:sp modelId="{FC81C7AB-E508-4BE4-B26A-E2BA1468BD0C}">
      <dsp:nvSpPr>
        <dsp:cNvPr id="0" name=""/>
        <dsp:cNvSpPr/>
      </dsp:nvSpPr>
      <dsp:spPr>
        <a:xfrm>
          <a:off x="5524975" y="1652"/>
          <a:ext cx="4466255" cy="28360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2570B7-C11B-44F7-82DB-23655AAFC113}">
      <dsp:nvSpPr>
        <dsp:cNvPr id="0" name=""/>
        <dsp:cNvSpPr/>
      </dsp:nvSpPr>
      <dsp:spPr>
        <a:xfrm>
          <a:off x="6021225" y="473090"/>
          <a:ext cx="4466255" cy="2836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 panose="020B0502020202020204"/>
            </a:rPr>
            <a:t>Reasons</a:t>
          </a:r>
          <a:r>
            <a:rPr lang="en-US" sz="3200" kern="1200" dirty="0"/>
            <a:t> for the appeal.</a:t>
          </a:r>
        </a:p>
      </dsp:txBody>
      <dsp:txXfrm>
        <a:off x="6104291" y="556156"/>
        <a:ext cx="4300123" cy="2669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D859F-21ED-409B-A3B8-7E1080C4F454}">
      <dsp:nvSpPr>
        <dsp:cNvPr id="0" name=""/>
        <dsp:cNvSpPr/>
      </dsp:nvSpPr>
      <dsp:spPr>
        <a:xfrm>
          <a:off x="1288" y="8007"/>
          <a:ext cx="4521910" cy="28714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1C2CC3-F5A8-445D-9301-E0C1FA5E72B4}">
      <dsp:nvSpPr>
        <dsp:cNvPr id="0" name=""/>
        <dsp:cNvSpPr/>
      </dsp:nvSpPr>
      <dsp:spPr>
        <a:xfrm>
          <a:off x="503722" y="485320"/>
          <a:ext cx="4521910" cy="28714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residential equipment has been in use for 11 years without violation notification.</a:t>
          </a:r>
        </a:p>
      </dsp:txBody>
      <dsp:txXfrm>
        <a:off x="587823" y="569421"/>
        <a:ext cx="4353708" cy="2703210"/>
      </dsp:txXfrm>
    </dsp:sp>
    <dsp:sp modelId="{8189BA8D-E713-41E6-9ADD-0C6CACCB6A1C}">
      <dsp:nvSpPr>
        <dsp:cNvPr id="0" name=""/>
        <dsp:cNvSpPr/>
      </dsp:nvSpPr>
      <dsp:spPr>
        <a:xfrm>
          <a:off x="5528067" y="8007"/>
          <a:ext cx="4521910" cy="28714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7AE93E-87D0-43FF-BC3D-854EC77A9B03}">
      <dsp:nvSpPr>
        <dsp:cNvPr id="0" name=""/>
        <dsp:cNvSpPr/>
      </dsp:nvSpPr>
      <dsp:spPr>
        <a:xfrm>
          <a:off x="6030501" y="485320"/>
          <a:ext cx="4521910" cy="28714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Requesting grandfathered status due to historical compliance.</a:t>
          </a:r>
        </a:p>
      </dsp:txBody>
      <dsp:txXfrm>
        <a:off x="6114602" y="569421"/>
        <a:ext cx="4353708" cy="2703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77DEC-DC1F-4178-901A-DEE1F43C5CCB}">
      <dsp:nvSpPr>
        <dsp:cNvPr id="0" name=""/>
        <dsp:cNvSpPr/>
      </dsp:nvSpPr>
      <dsp:spPr>
        <a:xfrm>
          <a:off x="0" y="0"/>
          <a:ext cx="10553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641A90-2AD4-455A-93A7-B8704B8A59B2}">
      <dsp:nvSpPr>
        <dsp:cNvPr id="0" name=""/>
        <dsp:cNvSpPr/>
      </dsp:nvSpPr>
      <dsp:spPr>
        <a:xfrm>
          <a:off x="0" y="0"/>
          <a:ext cx="10553700" cy="827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Approved fire alarm</a:t>
          </a:r>
        </a:p>
      </dsp:txBody>
      <dsp:txXfrm>
        <a:off x="0" y="0"/>
        <a:ext cx="10553700" cy="827703"/>
      </dsp:txXfrm>
    </dsp:sp>
    <dsp:sp modelId="{7ECE17B6-BADA-4676-893B-4C58567865B5}">
      <dsp:nvSpPr>
        <dsp:cNvPr id="0" name=""/>
        <dsp:cNvSpPr/>
      </dsp:nvSpPr>
      <dsp:spPr>
        <a:xfrm>
          <a:off x="0" y="827703"/>
          <a:ext cx="10553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94A99EB-3FF9-46D6-B2DC-2CF3EB334463}">
      <dsp:nvSpPr>
        <dsp:cNvPr id="0" name=""/>
        <dsp:cNvSpPr/>
      </dsp:nvSpPr>
      <dsp:spPr>
        <a:xfrm>
          <a:off x="0" y="827703"/>
          <a:ext cx="10553700" cy="827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Certified fire extinguishers</a:t>
          </a:r>
        </a:p>
      </dsp:txBody>
      <dsp:txXfrm>
        <a:off x="0" y="827703"/>
        <a:ext cx="10553700" cy="827703"/>
      </dsp:txXfrm>
    </dsp:sp>
    <dsp:sp modelId="{42B8D68C-F982-41EE-A450-7BC5741CD0F6}">
      <dsp:nvSpPr>
        <dsp:cNvPr id="0" name=""/>
        <dsp:cNvSpPr/>
      </dsp:nvSpPr>
      <dsp:spPr>
        <a:xfrm>
          <a:off x="0" y="1655407"/>
          <a:ext cx="10553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70877F0-57EF-48EA-9398-2D8BE430BA8B}">
      <dsp:nvSpPr>
        <dsp:cNvPr id="0" name=""/>
        <dsp:cNvSpPr/>
      </dsp:nvSpPr>
      <dsp:spPr>
        <a:xfrm>
          <a:off x="0" y="1655407"/>
          <a:ext cx="10553700" cy="827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Emergency lights</a:t>
          </a:r>
        </a:p>
      </dsp:txBody>
      <dsp:txXfrm>
        <a:off x="0" y="1655407"/>
        <a:ext cx="10553700" cy="827703"/>
      </dsp:txXfrm>
    </dsp:sp>
    <dsp:sp modelId="{C16889F6-5933-4D94-9CEE-4D0F7CA94B17}">
      <dsp:nvSpPr>
        <dsp:cNvPr id="0" name=""/>
        <dsp:cNvSpPr/>
      </dsp:nvSpPr>
      <dsp:spPr>
        <a:xfrm>
          <a:off x="0" y="2483111"/>
          <a:ext cx="10553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D3B82C-5F8D-4132-BC65-F7592BDE27DC}">
      <dsp:nvSpPr>
        <dsp:cNvPr id="0" name=""/>
        <dsp:cNvSpPr/>
      </dsp:nvSpPr>
      <dsp:spPr>
        <a:xfrm>
          <a:off x="0" y="2483111"/>
          <a:ext cx="10553700" cy="827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Emergency exit signs</a:t>
          </a:r>
        </a:p>
      </dsp:txBody>
      <dsp:txXfrm>
        <a:off x="0" y="2483111"/>
        <a:ext cx="10553700" cy="827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1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5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8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53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0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8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1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4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9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9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58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5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26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anchor="ctr">
            <a:normAutofit/>
          </a:bodyPr>
          <a:lstStyle/>
          <a:p>
            <a:r>
              <a:rPr lang="en-US">
                <a:cs typeface="Calibri Light"/>
              </a:rPr>
              <a:t>Appeal for "The Church"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2175" y="2118485"/>
            <a:ext cx="4152655" cy="2630322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cs typeface="Calibri"/>
              </a:rPr>
              <a:t>Unfair Enforcement of Commercial Exhaust Hood System</a:t>
            </a:r>
          </a:p>
          <a:p>
            <a:r>
              <a:rPr lang="en-US" sz="2800" dirty="0">
                <a:cs typeface="Calibri"/>
              </a:rPr>
              <a:t>By: Pastor Lisa Mills</a:t>
            </a:r>
          </a:p>
          <a:p>
            <a:r>
              <a:rPr lang="en-US" sz="2800" dirty="0">
                <a:cs typeface="Calibri"/>
              </a:rPr>
              <a:t>2/29/24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4C5D-CC1C-6B86-1C0A-A189C326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Daycare Operations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F8821-BBBF-C23A-7826-00D998676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7199220" cy="3632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cs typeface="Calibri"/>
              </a:rPr>
              <a:t>Operates Independently</a:t>
            </a:r>
          </a:p>
          <a:p>
            <a:r>
              <a:rPr lang="en-US">
                <a:cs typeface="Calibri"/>
              </a:rPr>
              <a:t>Uses the kitchen for warming bottles and preparing lunch only</a:t>
            </a:r>
          </a:p>
          <a:p>
            <a:r>
              <a:rPr lang="en-US">
                <a:cs typeface="Calibri"/>
              </a:rPr>
              <a:t>Relies on the kitchen to operate daily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  <p:pic>
        <p:nvPicPr>
          <p:cNvPr id="4" name="Picture 3" descr="CP - Food Program | St. Andrew's Presbyterian Church">
            <a:extLst>
              <a:ext uri="{FF2B5EF4-FFF2-40B4-BE49-F238E27FC236}">
                <a16:creationId xmlns:a16="http://schemas.microsoft.com/office/drawing/2014/main" id="{528B29BB-0B59-0B64-45E0-E0D093FDEF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74" r="-3" b="-3"/>
          <a:stretch/>
        </p:blipFill>
        <p:spPr>
          <a:xfrm>
            <a:off x="8466138" y="2413000"/>
            <a:ext cx="2915860" cy="362836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79155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996C3-8BEF-699D-F62B-B31EF0A86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Safety Measures Already in Place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0C6C20-5668-BD8C-E0CD-24113399D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716938"/>
              </p:ext>
            </p:extLst>
          </p:nvPr>
        </p:nvGraphicFramePr>
        <p:xfrm>
          <a:off x="819150" y="2548647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075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805544-8209-2C27-2F71-FE1A9BB3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b="1">
                <a:cs typeface="Calibri Light"/>
              </a:rPr>
              <a:t>Conclusion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DF34-DA1B-7A41-407C-326B6D02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1350700"/>
            <a:ext cx="5365218" cy="4900014"/>
          </a:xfrm>
          <a:effectLst/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>
                <a:latin typeface="Times New Roman"/>
                <a:ea typeface="+mn-lt"/>
                <a:cs typeface="+mn-lt"/>
              </a:rPr>
              <a:t>In conclusion, I respectfully request a reassessment of the enforcement of a commercial exhaust hood system at "The Church" based on the compelling points presented in this appeal.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>
                <a:latin typeface="Times New Roman"/>
                <a:ea typeface="+mn-lt"/>
                <a:cs typeface="+mn-lt"/>
              </a:rPr>
              <a:t>Throughout this presentation, we have demonstrated: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>
              <a:ea typeface="+mn-lt"/>
              <a:cs typeface="+mn-lt"/>
            </a:endParaRP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500" b="1" dirty="0">
                <a:ea typeface="+mn-lt"/>
                <a:cs typeface="+mn-lt"/>
              </a:rPr>
              <a:t>Historical Compliance</a:t>
            </a:r>
            <a:endParaRPr lang="en-US" sz="1500" dirty="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>
                <a:ea typeface="+mn-lt"/>
                <a:cs typeface="+mn-lt"/>
              </a:rPr>
              <a:t>Consistent passage of inspections over 11 years.</a:t>
            </a:r>
            <a:endParaRPr lang="en-US" sz="150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 dirty="0">
                <a:ea typeface="+mn-lt"/>
                <a:cs typeface="+mn-lt"/>
              </a:rPr>
              <a:t>No prior mention of exhaust hood system requirement.</a:t>
            </a:r>
            <a:endParaRPr lang="en-US" sz="1500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500" b="1" dirty="0">
                <a:ea typeface="+mn-lt"/>
                <a:cs typeface="+mn-lt"/>
              </a:rPr>
              <a:t>Residential Equipment Usage</a:t>
            </a:r>
            <a:endParaRPr lang="en-US" sz="1500" dirty="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 dirty="0">
                <a:ea typeface="+mn-lt"/>
                <a:cs typeface="+mn-lt"/>
              </a:rPr>
              <a:t>Kitchen equipment is residential, not commercial-grade.</a:t>
            </a:r>
            <a:endParaRPr lang="en-US" sz="1500" dirty="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>
                <a:ea typeface="+mn-lt"/>
                <a:cs typeface="+mn-lt"/>
              </a:rPr>
              <a:t>Occasional use for monthly member breakfasts.</a:t>
            </a:r>
            <a:endParaRPr lang="en-US" sz="150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1500" b="1" dirty="0">
                <a:ea typeface="+mn-lt"/>
                <a:cs typeface="+mn-lt"/>
              </a:rPr>
              <a:t>Daycare Facility Distinction</a:t>
            </a:r>
            <a:endParaRPr lang="en-US" sz="1500" dirty="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>
                <a:ea typeface="+mn-lt"/>
                <a:cs typeface="+mn-lt"/>
              </a:rPr>
              <a:t>Daycare is unaffiliated, uses kitchen minimally.</a:t>
            </a:r>
            <a:endParaRPr lang="en-US" sz="1500"/>
          </a:p>
          <a:p>
            <a:pPr marL="971550" lvl="1" indent="-285750">
              <a:lnSpc>
                <a:spcPct val="90000"/>
              </a:lnSpc>
              <a:buFont typeface="Arial"/>
              <a:buChar char="•"/>
            </a:pPr>
            <a:r>
              <a:rPr lang="en-US" sz="1500" dirty="0">
                <a:ea typeface="+mn-lt"/>
                <a:cs typeface="+mn-lt"/>
              </a:rPr>
              <a:t>Activities align with warming bottles and preparing lunches.</a:t>
            </a:r>
            <a:endParaRPr lang="en-US" sz="1500" dirty="0"/>
          </a:p>
          <a:p>
            <a:pPr marL="0" indent="0">
              <a:lnSpc>
                <a:spcPct val="90000"/>
              </a:lnSpc>
              <a:buNone/>
            </a:pPr>
            <a:endParaRPr lang="en-US" sz="15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2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ures of houses in different position and sizes">
            <a:extLst>
              <a:ext uri="{FF2B5EF4-FFF2-40B4-BE49-F238E27FC236}">
                <a16:creationId xmlns:a16="http://schemas.microsoft.com/office/drawing/2014/main" id="{A53ABE6C-F8CC-7C28-5992-193D476888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41" r="9091" b="54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Freeform 9">
            <a:extLst>
              <a:ext uri="{FF2B5EF4-FFF2-40B4-BE49-F238E27FC236}">
                <a16:creationId xmlns:a16="http://schemas.microsoft.com/office/drawing/2014/main" id="{72319FFA-0E4F-4E0B-BEBA-A9DD4B41A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485467" cy="6858000"/>
          </a:xfrm>
          <a:custGeom>
            <a:avLst/>
            <a:gdLst>
              <a:gd name="connsiteX0" fmla="*/ 0 w 6485467"/>
              <a:gd name="connsiteY0" fmla="*/ 0 h 6858000"/>
              <a:gd name="connsiteX1" fmla="*/ 6485467 w 6485467"/>
              <a:gd name="connsiteY1" fmla="*/ 0 h 6858000"/>
              <a:gd name="connsiteX2" fmla="*/ 6485467 w 6485467"/>
              <a:gd name="connsiteY2" fmla="*/ 1900238 h 6858000"/>
              <a:gd name="connsiteX3" fmla="*/ 6115051 w 6485467"/>
              <a:gd name="connsiteY3" fmla="*/ 2178050 h 6858000"/>
              <a:gd name="connsiteX4" fmla="*/ 6110817 w 6485467"/>
              <a:gd name="connsiteY4" fmla="*/ 2184400 h 6858000"/>
              <a:gd name="connsiteX5" fmla="*/ 6104467 w 6485467"/>
              <a:gd name="connsiteY5" fmla="*/ 2193925 h 6858000"/>
              <a:gd name="connsiteX6" fmla="*/ 6098117 w 6485467"/>
              <a:gd name="connsiteY6" fmla="*/ 2201863 h 6858000"/>
              <a:gd name="connsiteX7" fmla="*/ 6098117 w 6485467"/>
              <a:gd name="connsiteY7" fmla="*/ 2211388 h 6858000"/>
              <a:gd name="connsiteX8" fmla="*/ 6098117 w 6485467"/>
              <a:gd name="connsiteY8" fmla="*/ 2220913 h 6858000"/>
              <a:gd name="connsiteX9" fmla="*/ 6104467 w 6485467"/>
              <a:gd name="connsiteY9" fmla="*/ 2228850 h 6858000"/>
              <a:gd name="connsiteX10" fmla="*/ 6110817 w 6485467"/>
              <a:gd name="connsiteY10" fmla="*/ 2238375 h 6858000"/>
              <a:gd name="connsiteX11" fmla="*/ 6115051 w 6485467"/>
              <a:gd name="connsiteY11" fmla="*/ 2244725 h 6858000"/>
              <a:gd name="connsiteX12" fmla="*/ 6485467 w 6485467"/>
              <a:gd name="connsiteY12" fmla="*/ 2522538 h 6858000"/>
              <a:gd name="connsiteX13" fmla="*/ 6485467 w 6485467"/>
              <a:gd name="connsiteY13" fmla="*/ 6858000 h 6858000"/>
              <a:gd name="connsiteX14" fmla="*/ 0 w 6485467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85467" h="6858000">
                <a:moveTo>
                  <a:pt x="0" y="0"/>
                </a:moveTo>
                <a:lnTo>
                  <a:pt x="6485467" y="0"/>
                </a:lnTo>
                <a:lnTo>
                  <a:pt x="6485467" y="1900238"/>
                </a:lnTo>
                <a:lnTo>
                  <a:pt x="6115051" y="2178050"/>
                </a:lnTo>
                <a:lnTo>
                  <a:pt x="6110817" y="2184400"/>
                </a:lnTo>
                <a:lnTo>
                  <a:pt x="6104467" y="2193925"/>
                </a:lnTo>
                <a:lnTo>
                  <a:pt x="6098117" y="2201863"/>
                </a:lnTo>
                <a:lnTo>
                  <a:pt x="6098117" y="2211388"/>
                </a:lnTo>
                <a:lnTo>
                  <a:pt x="6098117" y="2220913"/>
                </a:lnTo>
                <a:lnTo>
                  <a:pt x="6104467" y="2228850"/>
                </a:lnTo>
                <a:lnTo>
                  <a:pt x="6110817" y="2238375"/>
                </a:lnTo>
                <a:lnTo>
                  <a:pt x="6115051" y="2244725"/>
                </a:lnTo>
                <a:lnTo>
                  <a:pt x="6485467" y="2522538"/>
                </a:lnTo>
                <a:lnTo>
                  <a:pt x="648546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811121-24BE-2263-C48C-4B30D002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261334"/>
            <a:ext cx="4856060" cy="732364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/>
              </a:rPr>
              <a:t>Conclusion</a:t>
            </a:r>
            <a:r>
              <a:rPr lang="en-US" dirty="0">
                <a:cs typeface="Calibri Light"/>
              </a:rPr>
              <a:t>, cont.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600C-C389-F8DC-FAF6-891B8AADD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169" y="1866348"/>
            <a:ext cx="4921687" cy="3632200"/>
          </a:xfr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rtl="0">
              <a:lnSpc>
                <a:spcPct val="90000"/>
              </a:lnSpc>
              <a:buFont typeface="Arial,Sans-Serif"/>
              <a:buChar char="•"/>
            </a:pPr>
            <a:r>
              <a:rPr lang="en-US" sz="1400" b="1" i="0" u="none" strike="noStrike" baseline="0">
                <a:latin typeface="Calibri"/>
                <a:ea typeface="Arial"/>
                <a:cs typeface="Arial"/>
              </a:rPr>
              <a:t>Code Interpretation Challenge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Question the sudden imposition without prior notification.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Past interpretations with no violations cited.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228600" lvl="0" indent="-228600" rtl="0">
              <a:lnSpc>
                <a:spcPct val="90000"/>
              </a:lnSpc>
              <a:buFont typeface="Arial,Sans-Serif"/>
              <a:buChar char="•"/>
            </a:pPr>
            <a:r>
              <a:rPr lang="en-US" sz="1400" b="1" i="0" u="none" strike="noStrike" baseline="0">
                <a:latin typeface="Calibri"/>
                <a:ea typeface="Arial"/>
                <a:cs typeface="Arial"/>
              </a:rPr>
              <a:t>Financial Impact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Proposed system imposes a significant financial burden.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Potential impact on essential church programs and services.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228600" lvl="0" indent="-228600" rtl="0">
              <a:lnSpc>
                <a:spcPct val="90000"/>
              </a:lnSpc>
              <a:buFont typeface="Arial,Sans-Serif"/>
              <a:buChar char="•"/>
            </a:pPr>
            <a:r>
              <a:rPr lang="en-US" sz="1400" b="1" i="0" u="none" strike="noStrike" baseline="0">
                <a:latin typeface="Calibri"/>
                <a:ea typeface="Arial"/>
                <a:cs typeface="Arial"/>
              </a:rPr>
              <a:t>Requested Remedy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Propose reassessment considering historical compliance.</a:t>
            </a:r>
            <a:r>
              <a:rPr lang="en-US" sz="1400" b="0" i="0">
                <a:latin typeface="Calibri"/>
                <a:ea typeface="Arial"/>
                <a:cs typeface="Arial"/>
              </a:rPr>
              <a:t>​</a:t>
            </a:r>
          </a:p>
          <a:p>
            <a:pPr marL="971550" lvl="1" indent="-285750" rtl="0">
              <a:lnSpc>
                <a:spcPct val="90000"/>
              </a:lnSpc>
              <a:buFont typeface="Arial,Sans-Serif"/>
              <a:buChar char="•"/>
            </a:pPr>
            <a:r>
              <a:rPr lang="en-US" sz="1400" b="0" i="0" u="none" strike="noStrike" baseline="0">
                <a:latin typeface="Calibri"/>
                <a:ea typeface="Arial"/>
                <a:cs typeface="Arial"/>
              </a:rPr>
              <a:t>Emphasize the residential nature of equipment and limited risk.</a:t>
            </a:r>
          </a:p>
          <a:p>
            <a:pPr marL="971550" lvl="1" indent="-285750">
              <a:lnSpc>
                <a:spcPct val="90000"/>
              </a:lnSpc>
              <a:buFont typeface="Arial,Sans-Serif"/>
              <a:buChar char="•"/>
            </a:pPr>
            <a:r>
              <a:rPr lang="en-US" sz="1400">
                <a:latin typeface="Calibri"/>
                <a:cs typeface="Arial"/>
              </a:rPr>
              <a:t>The already existing fire protection systems.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1946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>
            <a:extLst>
              <a:ext uri="{FF2B5EF4-FFF2-40B4-BE49-F238E27FC236}">
                <a16:creationId xmlns:a16="http://schemas.microsoft.com/office/drawing/2014/main" id="{E446B7E6-8568-417F-959E-DB3D1E7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4047A07-72EC-41BC-A55F-C264F639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3D black question marks with one yellow question mark">
            <a:extLst>
              <a:ext uri="{FF2B5EF4-FFF2-40B4-BE49-F238E27FC236}">
                <a16:creationId xmlns:a16="http://schemas.microsoft.com/office/drawing/2014/main" id="{5A1C7822-7594-1845-697A-504A844FCE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1962" r="13150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6EC9F6-49FE-98D3-46DA-F65CF787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449147"/>
            <a:ext cx="10572000" cy="37324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639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8B25-FD44-18B8-C063-071488E6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b="1">
                <a:cs typeface="Calibri Light"/>
              </a:rPr>
              <a:t>Background and History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BCFDC-05BB-650E-2E78-3B9CD65E9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>
                <a:cs typeface="Calibri"/>
              </a:rPr>
              <a:t>Built to code in 2013 </a:t>
            </a:r>
          </a:p>
          <a:p>
            <a:r>
              <a:rPr lang="en-US" sz="1600" dirty="0">
                <a:cs typeface="Calibri"/>
              </a:rPr>
              <a:t>Occupancy load of 54</a:t>
            </a:r>
          </a:p>
          <a:p>
            <a:r>
              <a:rPr lang="en-US" sz="1600" dirty="0">
                <a:cs typeface="Calibri"/>
              </a:rPr>
              <a:t>Has an approved fire alarm system</a:t>
            </a:r>
          </a:p>
          <a:p>
            <a:r>
              <a:rPr lang="en-US" sz="1600" dirty="0">
                <a:cs typeface="Calibri"/>
              </a:rPr>
              <a:t>Cooking appliances used only once a month.</a:t>
            </a:r>
          </a:p>
          <a:p>
            <a:r>
              <a:rPr lang="en-US" sz="1600" dirty="0">
                <a:cs typeface="Calibri"/>
              </a:rPr>
              <a:t>The attached daycare uses kitchen Monday-Friday for warming lunches and bottles.</a:t>
            </a:r>
          </a:p>
        </p:txBody>
      </p:sp>
      <p:pic>
        <p:nvPicPr>
          <p:cNvPr id="5" name="Picture 4" descr="Top Church Daycares &amp; Preschools in San Antonio, TX | Reviews &amp; Cost">
            <a:extLst>
              <a:ext uri="{FF2B5EF4-FFF2-40B4-BE49-F238E27FC236}">
                <a16:creationId xmlns:a16="http://schemas.microsoft.com/office/drawing/2014/main" id="{25890F4C-4E38-E86A-3BAE-7B2161B925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33" b="2"/>
          <a:stretch/>
        </p:blipFill>
        <p:spPr>
          <a:xfrm>
            <a:off x="5620538" y="2413000"/>
            <a:ext cx="5239975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17227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7308-AC2C-C1E8-2A0F-E04338A6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Introduction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24E560-D686-F0EF-14DD-7B1559022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201857"/>
              </p:ext>
            </p:extLst>
          </p:nvPr>
        </p:nvGraphicFramePr>
        <p:xfrm>
          <a:off x="819150" y="2548647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310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E8BC83-274C-3B70-2720-CBB20A9BC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Inspection History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1933EF8-C7A0-940F-6FAD-A193788E01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68267"/>
              </p:ext>
            </p:extLst>
          </p:nvPr>
        </p:nvGraphicFramePr>
        <p:xfrm>
          <a:off x="644056" y="2400064"/>
          <a:ext cx="10927830" cy="36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7971">
                  <a:extLst>
                    <a:ext uri="{9D8B030D-6E8A-4147-A177-3AD203B41FA5}">
                      <a16:colId xmlns:a16="http://schemas.microsoft.com/office/drawing/2014/main" val="4114568282"/>
                    </a:ext>
                  </a:extLst>
                </a:gridCol>
                <a:gridCol w="3619859">
                  <a:extLst>
                    <a:ext uri="{9D8B030D-6E8A-4147-A177-3AD203B41FA5}">
                      <a16:colId xmlns:a16="http://schemas.microsoft.com/office/drawing/2014/main" val="2877102708"/>
                    </a:ext>
                  </a:extLst>
                </a:gridCol>
              </a:tblGrid>
              <a:tr h="723568">
                <a:tc>
                  <a:txBody>
                    <a:bodyPr/>
                    <a:lstStyle/>
                    <a:p>
                      <a:r>
                        <a:rPr lang="en-US" sz="3200"/>
                        <a:t>Date</a:t>
                      </a:r>
                    </a:p>
                  </a:txBody>
                  <a:tcPr marL="164447" marR="164447" marT="82224" marB="82224"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Status</a:t>
                      </a:r>
                    </a:p>
                  </a:txBody>
                  <a:tcPr marL="164447" marR="164447" marT="82224" marB="82224"/>
                </a:tc>
                <a:extLst>
                  <a:ext uri="{0D108BD9-81ED-4DB2-BD59-A6C34878D82A}">
                    <a16:rowId xmlns:a16="http://schemas.microsoft.com/office/drawing/2014/main" val="435532496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r>
                        <a:rPr lang="en-US" sz="3200"/>
                        <a:t>February 19, 2021</a:t>
                      </a:r>
                    </a:p>
                  </a:txBody>
                  <a:tcPr marL="164447" marR="164447" marT="82224" marB="82224"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Passed</a:t>
                      </a:r>
                    </a:p>
                  </a:txBody>
                  <a:tcPr marL="164447" marR="164447" marT="82224" marB="82224"/>
                </a:tc>
                <a:extLst>
                  <a:ext uri="{0D108BD9-81ED-4DB2-BD59-A6C34878D82A}">
                    <a16:rowId xmlns:a16="http://schemas.microsoft.com/office/drawing/2014/main" val="791017598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r>
                        <a:rPr lang="en-US" sz="3200"/>
                        <a:t>January 26, 2022</a:t>
                      </a:r>
                    </a:p>
                  </a:txBody>
                  <a:tcPr marL="164447" marR="164447" marT="82224" marB="82224"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Passed</a:t>
                      </a:r>
                    </a:p>
                  </a:txBody>
                  <a:tcPr marL="164447" marR="164447" marT="82224" marB="82224"/>
                </a:tc>
                <a:extLst>
                  <a:ext uri="{0D108BD9-81ED-4DB2-BD59-A6C34878D82A}">
                    <a16:rowId xmlns:a16="http://schemas.microsoft.com/office/drawing/2014/main" val="4246524320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r>
                        <a:rPr lang="en-US" sz="3200"/>
                        <a:t>February 7, 2023</a:t>
                      </a:r>
                    </a:p>
                  </a:txBody>
                  <a:tcPr marL="164447" marR="164447" marT="82224" marB="82224"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Passed</a:t>
                      </a:r>
                    </a:p>
                  </a:txBody>
                  <a:tcPr marL="164447" marR="164447" marT="82224" marB="82224"/>
                </a:tc>
                <a:extLst>
                  <a:ext uri="{0D108BD9-81ED-4DB2-BD59-A6C34878D82A}">
                    <a16:rowId xmlns:a16="http://schemas.microsoft.com/office/drawing/2014/main" val="3796122122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January 31, 2024</a:t>
                      </a:r>
                    </a:p>
                  </a:txBody>
                  <a:tcPr marL="164447" marR="164447" marT="82224" marB="8222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Failed</a:t>
                      </a:r>
                    </a:p>
                  </a:txBody>
                  <a:tcPr marL="164447" marR="164447" marT="82224" marB="82224"/>
                </a:tc>
                <a:extLst>
                  <a:ext uri="{0D108BD9-81ED-4DB2-BD59-A6C34878D82A}">
                    <a16:rowId xmlns:a16="http://schemas.microsoft.com/office/drawing/2014/main" val="21550567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D9C9A96-D36D-4E66-FB5D-A997A0D5525A}"/>
              </a:ext>
            </a:extLst>
          </p:cNvPr>
          <p:cNvSpPr txBox="1"/>
          <p:nvPr/>
        </p:nvSpPr>
        <p:spPr>
          <a:xfrm>
            <a:off x="33131" y="6087717"/>
            <a:ext cx="1215886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What changed?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8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BABC-E943-1934-EB1E-7FAA63D7E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b="1">
                <a:cs typeface="Calibri Light"/>
              </a:rPr>
              <a:t>Lack of Historical Requirement</a:t>
            </a:r>
            <a:endParaRPr lang="en-US" b="1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E3BCBF-4CD0-DF77-DBDC-AFD8FB1648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670560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646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EB9-9C94-7BE9-6A96-E63DBA4E1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b="1">
                <a:cs typeface="Calibri Light"/>
              </a:rPr>
              <a:t>Kitchen Usage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E63F6-7465-8AD6-00F4-A2B597614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835583" cy="3632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>
                <a:cs typeface="Calibri"/>
              </a:rPr>
              <a:t>Monthly pancake breakfast</a:t>
            </a:r>
          </a:p>
          <a:p>
            <a:r>
              <a:rPr lang="en-US" sz="1600">
                <a:cs typeface="Calibri"/>
              </a:rPr>
              <a:t>Daycare uses for warming lunches and bottles</a:t>
            </a:r>
          </a:p>
          <a:p>
            <a:r>
              <a:rPr lang="en-US" sz="1600">
                <a:cs typeface="Calibri"/>
              </a:rPr>
              <a:t>Cleaned after each use and very well maintained</a:t>
            </a:r>
          </a:p>
          <a:p>
            <a:endParaRPr lang="en-US" sz="1600">
              <a:cs typeface="Calibri"/>
            </a:endParaRPr>
          </a:p>
          <a:p>
            <a:pPr marL="0" indent="0">
              <a:buNone/>
            </a:pPr>
            <a:r>
              <a:rPr lang="en-US" sz="1600" b="1">
                <a:cs typeface="Calibri"/>
              </a:rPr>
              <a:t>The occasional nature of use minimizes potential fire risk.</a:t>
            </a:r>
          </a:p>
          <a:p>
            <a:endParaRPr lang="en-US" sz="1600">
              <a:cs typeface="Calibri"/>
            </a:endParaRPr>
          </a:p>
        </p:txBody>
      </p:sp>
      <p:pic>
        <p:nvPicPr>
          <p:cNvPr id="7" name="Picture 6" descr="A kitchen with white cabinets and black counter tops&#10;&#10;Description automatically generated">
            <a:extLst>
              <a:ext uri="{FF2B5EF4-FFF2-40B4-BE49-F238E27FC236}">
                <a16:creationId xmlns:a16="http://schemas.microsoft.com/office/drawing/2014/main" id="{E73A4DB2-5AE4-808E-0BF7-FD6EBBC6F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019" y="2413000"/>
            <a:ext cx="3735013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06974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CE7B-91F2-19C0-3D58-6BD9D502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Equipment Used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7364-1560-DD22-1235-9EC4B923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7199220" cy="3632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cs typeface="Calibri"/>
              </a:rPr>
              <a:t>All residential, not commercial-grade</a:t>
            </a:r>
          </a:p>
          <a:p>
            <a:r>
              <a:rPr lang="en-US">
                <a:cs typeface="Calibri"/>
              </a:rPr>
              <a:t>All electric</a:t>
            </a:r>
          </a:p>
          <a:p>
            <a:r>
              <a:rPr lang="en-US">
                <a:cs typeface="Calibri"/>
              </a:rPr>
              <a:t>Well maintained and cleaned</a:t>
            </a:r>
          </a:p>
          <a:p>
            <a:endParaRPr lang="en-US">
              <a:cs typeface="Calibri"/>
            </a:endParaRPr>
          </a:p>
        </p:txBody>
      </p:sp>
      <p:pic>
        <p:nvPicPr>
          <p:cNvPr id="4" name="Picture 3" descr="A kitchen with white appliances&#10;&#10;Description automatically generated">
            <a:extLst>
              <a:ext uri="{FF2B5EF4-FFF2-40B4-BE49-F238E27FC236}">
                <a16:creationId xmlns:a16="http://schemas.microsoft.com/office/drawing/2014/main" id="{688709C0-E65D-3BBA-927C-FBC0B937D3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05" r="1" b="1"/>
          <a:stretch/>
        </p:blipFill>
        <p:spPr>
          <a:xfrm>
            <a:off x="8466138" y="2413000"/>
            <a:ext cx="2915860" cy="362836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5085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0C5202-AC59-C1CA-1029-FE6597BC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b="1">
                <a:latin typeface="Times New Roman"/>
                <a:cs typeface="Calibri Light"/>
              </a:rPr>
              <a:t>Community Impact</a:t>
            </a:r>
            <a:endParaRPr lang="en-US" b="1">
              <a:latin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8314C-90C5-A2CF-C094-05811DF67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416" y="747686"/>
            <a:ext cx="7073455" cy="6357955"/>
          </a:xfr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>
                <a:ea typeface="+mn-lt"/>
                <a:cs typeface="+mn-lt"/>
              </a:rPr>
              <a:t> </a:t>
            </a:r>
            <a:r>
              <a:rPr lang="en-US" sz="1600" b="1" dirty="0">
                <a:ea typeface="+mn-lt"/>
                <a:cs typeface="+mn-lt"/>
              </a:rPr>
              <a:t>    </a:t>
            </a:r>
            <a:r>
              <a:rPr lang="en-US" sz="1600" b="1" u="sng" dirty="0">
                <a:ea typeface="+mn-lt"/>
                <a:cs typeface="+mn-lt"/>
              </a:rPr>
              <a:t>Community Building and Social Bonding</a:t>
            </a:r>
            <a:endParaRPr lang="en-US" sz="1600">
              <a:ea typeface="+mn-lt"/>
              <a:cs typeface="Calibri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600" b="1" u="sng" dirty="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600" b="1" dirty="0">
                <a:ea typeface="+mn-lt"/>
                <a:cs typeface="+mn-lt"/>
              </a:rPr>
              <a:t>Gathering Point:</a:t>
            </a:r>
            <a:endParaRPr lang="en-US" sz="1600" dirty="0">
              <a:cs typeface="Calibri"/>
            </a:endParaRPr>
          </a:p>
          <a:p>
            <a:pPr marL="628650" lvl="1" indent="-171450"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The pancake breakfast serves as a regular gathering point for community members, fostering a sense of belonging and unity.</a:t>
            </a:r>
            <a:endParaRPr lang="en-US" dirty="0"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ea typeface="+mn-lt"/>
                <a:cs typeface="+mn-lt"/>
              </a:rPr>
              <a:t>Social Interactions:</a:t>
            </a:r>
            <a:endParaRPr lang="en-US" sz="1600" dirty="0">
              <a:cs typeface="Calibri"/>
            </a:endParaRPr>
          </a:p>
          <a:p>
            <a:pPr marL="628650" lvl="1" indent="-171450"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Provides an informal setting for residents to interact, share stories, and build meaningful connections with one another.</a:t>
            </a:r>
            <a:endParaRPr lang="en-US" u="sng">
              <a:ea typeface="+mn-lt"/>
              <a:cs typeface="+mn-lt"/>
            </a:endParaRPr>
          </a:p>
          <a:p>
            <a:pPr marL="628650" lvl="1" indent="-171450">
              <a:lnSpc>
                <a:spcPct val="90000"/>
              </a:lnSpc>
            </a:pPr>
            <a:endParaRPr lang="en-US" b="1" u="sng" dirty="0">
              <a:ea typeface="+mn-lt"/>
              <a:cs typeface="+mn-lt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u="sng" dirty="0">
                <a:ea typeface="+mn-lt"/>
                <a:cs typeface="+mn-lt"/>
              </a:rPr>
              <a:t>Fundraising for Community Initiatives </a:t>
            </a:r>
            <a:endParaRPr lang="en-US" u="sng">
              <a:ea typeface="+mn-lt"/>
              <a:cs typeface="+mn-lt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b="1" u="sng" dirty="0">
              <a:ea typeface="+mn-lt"/>
              <a:cs typeface="+mn-lt"/>
            </a:endParaRPr>
          </a:p>
          <a:p>
            <a:pPr lvl="1">
              <a:lnSpc>
                <a:spcPct val="90000"/>
              </a:lnSpc>
            </a:pPr>
            <a:r>
              <a:rPr lang="en-US" b="1" dirty="0">
                <a:ea typeface="+mn-lt"/>
                <a:cs typeface="+mn-lt"/>
              </a:rPr>
              <a:t>Support</a:t>
            </a:r>
            <a:r>
              <a:rPr lang="en-US" b="1" dirty="0">
                <a:cs typeface="Calibri"/>
              </a:rPr>
              <a:t> for Local Causes:</a:t>
            </a:r>
            <a:endParaRPr lang="en-US" dirty="0">
              <a:ea typeface="+mn-lt"/>
              <a:cs typeface="+mn-lt"/>
            </a:endParaRPr>
          </a:p>
          <a:p>
            <a:pPr marL="1028700" lvl="2" indent="-171450">
              <a:lnSpc>
                <a:spcPct val="90000"/>
              </a:lnSpc>
            </a:pPr>
            <a:r>
              <a:rPr lang="en-US" sz="1600" dirty="0">
                <a:ea typeface="+mn-lt"/>
                <a:cs typeface="+mn-lt"/>
              </a:rPr>
              <a:t>Often, the pancake breakfast serves as a fundraising event, with proceeds directed towards the community, such as supporting schools, charities, or local development projects.</a:t>
            </a:r>
          </a:p>
          <a:p>
            <a:pPr marL="628650" lvl="1" indent="-171450">
              <a:lnSpc>
                <a:spcPct val="90000"/>
              </a:lnSpc>
            </a:pPr>
            <a:r>
              <a:rPr lang="en-US" b="1" dirty="0">
                <a:ea typeface="+mn-lt"/>
                <a:cs typeface="+mn-lt"/>
              </a:rPr>
              <a:t>Financial Assistance:</a:t>
            </a:r>
            <a:endParaRPr lang="en-US" dirty="0">
              <a:cs typeface="Calibri"/>
            </a:endParaRPr>
          </a:p>
          <a:p>
            <a:pPr marL="1028700" lvl="2" indent="-171450">
              <a:lnSpc>
                <a:spcPct val="90000"/>
              </a:lnSpc>
            </a:pPr>
            <a:r>
              <a:rPr lang="en-US" sz="1600" dirty="0">
                <a:cs typeface="Calibri"/>
              </a:rPr>
              <a:t> The funds generated contribute to the financial well-being of the community and enable</a:t>
            </a:r>
            <a:r>
              <a:rPr lang="en-US" sz="1800" dirty="0">
                <a:cs typeface="Calibri"/>
              </a:rPr>
              <a:t> the church to continue its charitable work.</a:t>
            </a:r>
            <a:endParaRPr lang="en-US" sz="1800" b="1" dirty="0">
              <a:cs typeface="Calibri" panose="020F0502020204030204"/>
            </a:endParaRPr>
          </a:p>
          <a:p>
            <a:pPr marL="628650" lvl="1" indent="-171450">
              <a:lnSpc>
                <a:spcPct val="90000"/>
              </a:lnSpc>
            </a:pPr>
            <a:endParaRPr lang="en-US" sz="1300">
              <a:cs typeface="Calibri" panose="020F0502020204030204"/>
            </a:endParaRPr>
          </a:p>
          <a:p>
            <a:pPr>
              <a:lnSpc>
                <a:spcPct val="90000"/>
              </a:lnSpc>
            </a:pPr>
            <a:endParaRPr lang="en-US" sz="1300">
              <a:cs typeface="Calibri" panose="020F0502020204030204"/>
            </a:endParaRPr>
          </a:p>
          <a:p>
            <a:pPr>
              <a:lnSpc>
                <a:spcPct val="90000"/>
              </a:lnSpc>
            </a:pPr>
            <a:endParaRPr lang="en-US" sz="13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7149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EB426-0440-B214-BEF0-D59C468E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Financial</a:t>
            </a:r>
            <a:r>
              <a:rPr lang="en-US" b="1" dirty="0">
                <a:cs typeface="Calibri Light"/>
              </a:rPr>
              <a:t> Impact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5D0B0-8077-83C9-97E4-F511C205C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2681394"/>
            <a:ext cx="6145578" cy="16091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dirty="0">
                <a:cs typeface="Calibri"/>
              </a:rPr>
              <a:t>Finacial burden on the church for an unexpected requirement.</a:t>
            </a:r>
          </a:p>
          <a:p>
            <a:pPr marL="457200" indent="-457200"/>
            <a:r>
              <a:rPr lang="en-US" dirty="0">
                <a:cs typeface="Calibri"/>
              </a:rPr>
              <a:t>Potential impacts on church programs.</a:t>
            </a:r>
          </a:p>
          <a:p>
            <a:pPr marL="457200" indent="-457200"/>
            <a:r>
              <a:rPr lang="en-US" dirty="0">
                <a:cs typeface="Calibri"/>
              </a:rPr>
              <a:t>Potential impacts on the daycare.</a:t>
            </a:r>
          </a:p>
          <a:p>
            <a:pPr marL="457200" indent="-457200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14F9AD-5FBD-E53B-56F1-118BE7FE1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096" y="511293"/>
            <a:ext cx="4450590" cy="594789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91519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D02CC4F1AE074B878C8631B09CF3A4" ma:contentTypeVersion="16" ma:contentTypeDescription="Create a new document." ma:contentTypeScope="" ma:versionID="b1dba4cf4d8367ade073aec9c9a96642">
  <xsd:schema xmlns:xsd="http://www.w3.org/2001/XMLSchema" xmlns:xs="http://www.w3.org/2001/XMLSchema" xmlns:p="http://schemas.microsoft.com/office/2006/metadata/properties" xmlns:ns2="0a3cae39-0c35-4a81-9ec8-fa6c33f0b0a6" xmlns:ns3="d46c6941-cbc2-4bce-9a40-48cff00d74e5" targetNamespace="http://schemas.microsoft.com/office/2006/metadata/properties" ma:root="true" ma:fieldsID="610301517a69959df342a33e6e75dab3" ns2:_="" ns3:_="">
    <xsd:import namespace="0a3cae39-0c35-4a81-9ec8-fa6c33f0b0a6"/>
    <xsd:import namespace="d46c6941-cbc2-4bce-9a40-48cff00d74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cae39-0c35-4a81-9ec8-fa6c33f0b0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c8ef882-5065-4c9d-9ee0-a8a866b4a1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6c6941-cbc2-4bce-9a40-48cff00d74e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40a967b-0693-4dcf-8e75-0f2419e51d7a}" ma:internalName="TaxCatchAll" ma:showField="CatchAllData" ma:web="d46c6941-cbc2-4bce-9a40-48cff00d74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3cae39-0c35-4a81-9ec8-fa6c33f0b0a6">
      <Terms xmlns="http://schemas.microsoft.com/office/infopath/2007/PartnerControls"/>
    </lcf76f155ced4ddcb4097134ff3c332f>
    <TaxCatchAll xmlns="d46c6941-cbc2-4bce-9a40-48cff00d74e5" xsi:nil="true"/>
  </documentManagement>
</p:properties>
</file>

<file path=customXml/itemProps1.xml><?xml version="1.0" encoding="utf-8"?>
<ds:datastoreItem xmlns:ds="http://schemas.openxmlformats.org/officeDocument/2006/customXml" ds:itemID="{C88D70E3-85E2-4947-9F15-CF4187CD6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3cae39-0c35-4a81-9ec8-fa6c33f0b0a6"/>
    <ds:schemaRef ds:uri="d46c6941-cbc2-4bce-9a40-48cff00d74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08D74A-41AF-464C-96C0-03844FBB08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83BA19-B121-4929-AB91-EC0FA845595B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46c6941-cbc2-4bce-9a40-48cff00d74e5"/>
    <ds:schemaRef ds:uri="http://www.w3.org/XML/1998/namespace"/>
    <ds:schemaRef ds:uri="http://schemas.microsoft.com/office/2006/metadata/properties"/>
    <ds:schemaRef ds:uri="0a3cae39-0c35-4a81-9ec8-fa6c33f0b0a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515</Words>
  <Application>Microsoft Office PowerPoint</Application>
  <PresentationFormat>Widescreen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Quotable</vt:lpstr>
      <vt:lpstr>Appeal for "The Church"</vt:lpstr>
      <vt:lpstr>Background and History</vt:lpstr>
      <vt:lpstr>Introduction</vt:lpstr>
      <vt:lpstr>Inspection History</vt:lpstr>
      <vt:lpstr>Lack of Historical Requirement</vt:lpstr>
      <vt:lpstr>Kitchen Usage</vt:lpstr>
      <vt:lpstr>Equipment Used</vt:lpstr>
      <vt:lpstr>Community Impact</vt:lpstr>
      <vt:lpstr>Financial Impact</vt:lpstr>
      <vt:lpstr>Daycare Operations</vt:lpstr>
      <vt:lpstr>Safety Measures Already in Place</vt:lpstr>
      <vt:lpstr>Conclusion</vt:lpstr>
      <vt:lpstr>Conclusion, cont.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Josh Adkins</cp:lastModifiedBy>
  <cp:revision>642</cp:revision>
  <dcterms:created xsi:type="dcterms:W3CDTF">2024-02-26T14:34:38Z</dcterms:created>
  <dcterms:modified xsi:type="dcterms:W3CDTF">2024-02-28T13:03:52Z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0x0101007DD02CC4F1AE074B878C8631B09CF3A4</vt:lpwstr>
  </property>
  <property fmtid="{D5CDD505-2E9C-101B-9397-08002B2CF9AE}" pid="3" name="MediaServiceImageTags">
    <vt:lpwstr/>
  </property>
</Properties>
</file>