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21BE32-D15D-DE16-2AAC-0C127067B4C2}" v="163" dt="2024-02-29T12:35:39.364"/>
    <p1510:client id="{68685E9D-F0F6-D498-2890-341D1EA28D60}" v="126" dt="2024-02-29T16:13:49.804"/>
    <p1510:client id="{9349F577-5FA7-4BC4-AEC3-B9E153E453EA}" v="20" dt="2024-02-28T13:52:17.526"/>
    <p1510:client id="{B31B2527-4DB4-63AC-4A26-DDBE2A5F31C5}" v="5" dt="2024-02-29T18:35:55.443"/>
    <p1510:client id="{BD5F1734-7390-7C19-B8F1-FF4CDA9F365C}" v="12" dt="2024-02-29T13:42:27.853"/>
    <p1510:client id="{C1DF8914-0708-F842-B569-ADDEF3C4482A}" vWet="4" dt="2024-02-29T13:41:40.198"/>
    <p1510:client id="{F37B2630-199B-6F79-0308-730F615A5B23}" v="12" dt="2024-02-29T13:55:29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Adkins" userId="S::adkinsj@wmfr.org::b2f842f0-df54-4c7b-95dd-794d5a5acec8" providerId="AD" clId="Web-{68685E9D-F0F6-D498-2890-341D1EA28D60}"/>
    <pc:docChg chg="addSld modSld">
      <pc:chgData name="Josh Adkins" userId="S::adkinsj@wmfr.org::b2f842f0-df54-4c7b-95dd-794d5a5acec8" providerId="AD" clId="Web-{68685E9D-F0F6-D498-2890-341D1EA28D60}" dt="2024-02-29T16:13:49.992" v="124"/>
      <pc:docMkLst>
        <pc:docMk/>
      </pc:docMkLst>
      <pc:sldChg chg="modSp">
        <pc:chgData name="Josh Adkins" userId="S::adkinsj@wmfr.org::b2f842f0-df54-4c7b-95dd-794d5a5acec8" providerId="AD" clId="Web-{68685E9D-F0F6-D498-2890-341D1EA28D60}" dt="2024-02-29T15:34:40.796" v="4" actId="20577"/>
        <pc:sldMkLst>
          <pc:docMk/>
          <pc:sldMk cId="3872615584" sldId="256"/>
        </pc:sldMkLst>
        <pc:spChg chg="mod">
          <ac:chgData name="Josh Adkins" userId="S::adkinsj@wmfr.org::b2f842f0-df54-4c7b-95dd-794d5a5acec8" providerId="AD" clId="Web-{68685E9D-F0F6-D498-2890-341D1EA28D60}" dt="2024-02-29T15:34:40.796" v="4" actId="20577"/>
          <ac:spMkLst>
            <pc:docMk/>
            <pc:sldMk cId="3872615584" sldId="256"/>
            <ac:spMk id="3" creationId="{8F4EA8A9-EB97-CF33-B1E0-B3784CFF3D1C}"/>
          </ac:spMkLst>
        </pc:spChg>
      </pc:sldChg>
      <pc:sldChg chg="addSp modSp mod setBg">
        <pc:chgData name="Josh Adkins" userId="S::adkinsj@wmfr.org::b2f842f0-df54-4c7b-95dd-794d5a5acec8" providerId="AD" clId="Web-{68685E9D-F0F6-D498-2890-341D1EA28D60}" dt="2024-02-29T16:13:49.992" v="124"/>
        <pc:sldMkLst>
          <pc:docMk/>
          <pc:sldMk cId="4182154457" sldId="263"/>
        </pc:sldMkLst>
        <pc:spChg chg="mod">
          <ac:chgData name="Josh Adkins" userId="S::adkinsj@wmfr.org::b2f842f0-df54-4c7b-95dd-794d5a5acec8" providerId="AD" clId="Web-{68685E9D-F0F6-D498-2890-341D1EA28D60}" dt="2024-02-29T16:13:49.992" v="124"/>
          <ac:spMkLst>
            <pc:docMk/>
            <pc:sldMk cId="4182154457" sldId="263"/>
            <ac:spMk id="2" creationId="{051F5E0A-25F0-2071-CE16-9189060564CA}"/>
          </ac:spMkLst>
        </pc:spChg>
        <pc:spChg chg="mod">
          <ac:chgData name="Josh Adkins" userId="S::adkinsj@wmfr.org::b2f842f0-df54-4c7b-95dd-794d5a5acec8" providerId="AD" clId="Web-{68685E9D-F0F6-D498-2890-341D1EA28D60}" dt="2024-02-29T16:13:49.992" v="124"/>
          <ac:spMkLst>
            <pc:docMk/>
            <pc:sldMk cId="4182154457" sldId="263"/>
            <ac:spMk id="3" creationId="{6014D53C-7681-3E17-03C1-35CF7448693F}"/>
          </ac:spMkLst>
        </pc:spChg>
        <pc:spChg chg="add">
          <ac:chgData name="Josh Adkins" userId="S::adkinsj@wmfr.org::b2f842f0-df54-4c7b-95dd-794d5a5acec8" providerId="AD" clId="Web-{68685E9D-F0F6-D498-2890-341D1EA28D60}" dt="2024-02-29T16:13:49.992" v="124"/>
          <ac:spMkLst>
            <pc:docMk/>
            <pc:sldMk cId="4182154457" sldId="263"/>
            <ac:spMk id="8" creationId="{5690F3EE-0CD1-4520-B020-4E1DF3141C74}"/>
          </ac:spMkLst>
        </pc:spChg>
        <pc:spChg chg="add">
          <ac:chgData name="Josh Adkins" userId="S::adkinsj@wmfr.org::b2f842f0-df54-4c7b-95dd-794d5a5acec8" providerId="AD" clId="Web-{68685E9D-F0F6-D498-2890-341D1EA28D60}" dt="2024-02-29T16:13:49.992" v="124"/>
          <ac:spMkLst>
            <pc:docMk/>
            <pc:sldMk cId="4182154457" sldId="263"/>
            <ac:spMk id="10" creationId="{9EFDE1E9-7FE0-45CA-9DE2-237F77319A9F}"/>
          </ac:spMkLst>
        </pc:spChg>
      </pc:sldChg>
      <pc:sldChg chg="addSp delSp modSp new mod setBg">
        <pc:chgData name="Josh Adkins" userId="S::adkinsj@wmfr.org::b2f842f0-df54-4c7b-95dd-794d5a5acec8" providerId="AD" clId="Web-{68685E9D-F0F6-D498-2890-341D1EA28D60}" dt="2024-02-29T16:12:42.195" v="118"/>
        <pc:sldMkLst>
          <pc:docMk/>
          <pc:sldMk cId="1060796499" sldId="264"/>
        </pc:sldMkLst>
        <pc:spChg chg="mod">
          <ac:chgData name="Josh Adkins" userId="S::adkinsj@wmfr.org::b2f842f0-df54-4c7b-95dd-794d5a5acec8" providerId="AD" clId="Web-{68685E9D-F0F6-D498-2890-341D1EA28D60}" dt="2024-02-29T16:12:42.195" v="118"/>
          <ac:spMkLst>
            <pc:docMk/>
            <pc:sldMk cId="1060796499" sldId="264"/>
            <ac:spMk id="2" creationId="{CA881FA4-9820-1B0E-DE43-29B0967F1560}"/>
          </ac:spMkLst>
        </pc:spChg>
        <pc:spChg chg="del">
          <ac:chgData name="Josh Adkins" userId="S::adkinsj@wmfr.org::b2f842f0-df54-4c7b-95dd-794d5a5acec8" providerId="AD" clId="Web-{68685E9D-F0F6-D498-2890-341D1EA28D60}" dt="2024-02-29T16:12:42.195" v="118"/>
          <ac:spMkLst>
            <pc:docMk/>
            <pc:sldMk cId="1060796499" sldId="264"/>
            <ac:spMk id="3" creationId="{E9E74DC8-9B7B-E422-42E3-A2825CB806A8}"/>
          </ac:spMkLst>
        </pc:spChg>
        <pc:picChg chg="add">
          <ac:chgData name="Josh Adkins" userId="S::adkinsj@wmfr.org::b2f842f0-df54-4c7b-95dd-794d5a5acec8" providerId="AD" clId="Web-{68685E9D-F0F6-D498-2890-341D1EA28D60}" dt="2024-02-29T16:12:42.195" v="118"/>
          <ac:picMkLst>
            <pc:docMk/>
            <pc:sldMk cId="1060796499" sldId="264"/>
            <ac:picMk id="5" creationId="{BBA041D1-0B3E-3DA2-C2EE-855673668DB4}"/>
          </ac:picMkLst>
        </pc:picChg>
      </pc:sldChg>
    </pc:docChg>
  </pc:docChgLst>
  <pc:docChgLst>
    <pc:chgData name="Josh Adkins" userId="b2f842f0-df54-4c7b-95dd-794d5a5acec8" providerId="ADAL" clId="{9349F577-5FA7-4BC4-AEC3-B9E153E453EA}"/>
    <pc:docChg chg="addSld modSld">
      <pc:chgData name="Josh Adkins" userId="b2f842f0-df54-4c7b-95dd-794d5a5acec8" providerId="ADAL" clId="{9349F577-5FA7-4BC4-AEC3-B9E153E453EA}" dt="2024-02-28T13:52:17.526" v="16" actId="20577"/>
      <pc:docMkLst>
        <pc:docMk/>
      </pc:docMkLst>
      <pc:sldChg chg="modSp new mod">
        <pc:chgData name="Josh Adkins" userId="b2f842f0-df54-4c7b-95dd-794d5a5acec8" providerId="ADAL" clId="{9349F577-5FA7-4BC4-AEC3-B9E153E453EA}" dt="2024-02-28T13:52:17.526" v="16" actId="20577"/>
        <pc:sldMkLst>
          <pc:docMk/>
          <pc:sldMk cId="4182154457" sldId="263"/>
        </pc:sldMkLst>
        <pc:spChg chg="mod">
          <ac:chgData name="Josh Adkins" userId="b2f842f0-df54-4c7b-95dd-794d5a5acec8" providerId="ADAL" clId="{9349F577-5FA7-4BC4-AEC3-B9E153E453EA}" dt="2024-02-28T13:52:17.526" v="16" actId="20577"/>
          <ac:spMkLst>
            <pc:docMk/>
            <pc:sldMk cId="4182154457" sldId="263"/>
            <ac:spMk id="2" creationId="{051F5E0A-25F0-2071-CE16-9189060564CA}"/>
          </ac:spMkLst>
        </pc:spChg>
      </pc:sldChg>
    </pc:docChg>
  </pc:docChgLst>
  <pc:docChgLst>
    <pc:chgData name="Lisa Kiernan" userId="S::sedillol@wmfr.org::0c2024e3-1862-498c-afe9-1d6e69331494" providerId="AD" clId="Web-{F37B2630-199B-6F79-0308-730F615A5B23}"/>
    <pc:docChg chg="modSld">
      <pc:chgData name="Lisa Kiernan" userId="S::sedillol@wmfr.org::0c2024e3-1862-498c-afe9-1d6e69331494" providerId="AD" clId="Web-{F37B2630-199B-6F79-0308-730F615A5B23}" dt="2024-02-29T13:55:26.449" v="7" actId="20577"/>
      <pc:docMkLst>
        <pc:docMk/>
      </pc:docMkLst>
      <pc:sldChg chg="modSp delAnim">
        <pc:chgData name="Lisa Kiernan" userId="S::sedillol@wmfr.org::0c2024e3-1862-498c-afe9-1d6e69331494" providerId="AD" clId="Web-{F37B2630-199B-6F79-0308-730F615A5B23}" dt="2024-02-29T13:55:26.449" v="7" actId="20577"/>
        <pc:sldMkLst>
          <pc:docMk/>
          <pc:sldMk cId="3872615584" sldId="256"/>
        </pc:sldMkLst>
        <pc:spChg chg="mod">
          <ac:chgData name="Lisa Kiernan" userId="S::sedillol@wmfr.org::0c2024e3-1862-498c-afe9-1d6e69331494" providerId="AD" clId="Web-{F37B2630-199B-6F79-0308-730F615A5B23}" dt="2024-02-29T13:55:26.449" v="7" actId="20577"/>
          <ac:spMkLst>
            <pc:docMk/>
            <pc:sldMk cId="3872615584" sldId="256"/>
            <ac:spMk id="3" creationId="{8F4EA8A9-EB97-CF33-B1E0-B3784CFF3D1C}"/>
          </ac:spMkLst>
        </pc:spChg>
      </pc:sldChg>
    </pc:docChg>
  </pc:docChgLst>
  <pc:docChgLst>
    <pc:chgData name="Josh Adkins" userId="S::adkinsj@wmfr.org::b2f842f0-df54-4c7b-95dd-794d5a5acec8" providerId="AD" clId="Web-{BD5F1734-7390-7C19-B8F1-FF4CDA9F365C}"/>
    <pc:docChg chg="modSld">
      <pc:chgData name="Josh Adkins" userId="S::adkinsj@wmfr.org::b2f842f0-df54-4c7b-95dd-794d5a5acec8" providerId="AD" clId="Web-{BD5F1734-7390-7C19-B8F1-FF4CDA9F365C}" dt="2024-02-29T13:43:17.306" v="12"/>
      <pc:docMkLst>
        <pc:docMk/>
      </pc:docMkLst>
      <pc:sldChg chg="modSp">
        <pc:chgData name="Josh Adkins" userId="S::adkinsj@wmfr.org::b2f842f0-df54-4c7b-95dd-794d5a5acec8" providerId="AD" clId="Web-{BD5F1734-7390-7C19-B8F1-FF4CDA9F365C}" dt="2024-02-29T13:41:26.073" v="3" actId="20577"/>
        <pc:sldMkLst>
          <pc:docMk/>
          <pc:sldMk cId="900517298" sldId="257"/>
        </pc:sldMkLst>
        <pc:spChg chg="mod">
          <ac:chgData name="Josh Adkins" userId="S::adkinsj@wmfr.org::b2f842f0-df54-4c7b-95dd-794d5a5acec8" providerId="AD" clId="Web-{BD5F1734-7390-7C19-B8F1-FF4CDA9F365C}" dt="2024-02-29T13:41:26.073" v="3" actId="20577"/>
          <ac:spMkLst>
            <pc:docMk/>
            <pc:sldMk cId="900517298" sldId="257"/>
            <ac:spMk id="3" creationId="{3DB33EEF-F3AE-74C4-E1FD-E7F235BDAAC1}"/>
          </ac:spMkLst>
        </pc:spChg>
      </pc:sldChg>
      <pc:sldChg chg="addSp modSp mod setBg setClrOvrMap">
        <pc:chgData name="Josh Adkins" userId="S::adkinsj@wmfr.org::b2f842f0-df54-4c7b-95dd-794d5a5acec8" providerId="AD" clId="Web-{BD5F1734-7390-7C19-B8F1-FF4CDA9F365C}" dt="2024-02-29T13:43:17.306" v="12"/>
        <pc:sldMkLst>
          <pc:docMk/>
          <pc:sldMk cId="110388851" sldId="261"/>
        </pc:sldMkLst>
        <pc:spChg chg="mod">
          <ac:chgData name="Josh Adkins" userId="S::adkinsj@wmfr.org::b2f842f0-df54-4c7b-95dd-794d5a5acec8" providerId="AD" clId="Web-{BD5F1734-7390-7C19-B8F1-FF4CDA9F365C}" dt="2024-02-29T13:43:17.306" v="12"/>
          <ac:spMkLst>
            <pc:docMk/>
            <pc:sldMk cId="110388851" sldId="261"/>
            <ac:spMk id="2" creationId="{1094D4EB-652E-1C05-36C8-86CBF2B74B0B}"/>
          </ac:spMkLst>
        </pc:spChg>
        <pc:spChg chg="mod">
          <ac:chgData name="Josh Adkins" userId="S::adkinsj@wmfr.org::b2f842f0-df54-4c7b-95dd-794d5a5acec8" providerId="AD" clId="Web-{BD5F1734-7390-7C19-B8F1-FF4CDA9F365C}" dt="2024-02-29T13:43:17.306" v="12"/>
          <ac:spMkLst>
            <pc:docMk/>
            <pc:sldMk cId="110388851" sldId="261"/>
            <ac:spMk id="3" creationId="{74AD6322-ACBD-2ED8-9AA0-1FF0AD474193}"/>
          </ac:spMkLst>
        </pc:spChg>
        <pc:spChg chg="add">
          <ac:chgData name="Josh Adkins" userId="S::adkinsj@wmfr.org::b2f842f0-df54-4c7b-95dd-794d5a5acec8" providerId="AD" clId="Web-{BD5F1734-7390-7C19-B8F1-FF4CDA9F365C}" dt="2024-02-29T13:43:17.306" v="12"/>
          <ac:spMkLst>
            <pc:docMk/>
            <pc:sldMk cId="110388851" sldId="261"/>
            <ac:spMk id="8" creationId="{5690F3EE-0CD1-4520-B020-4E1DF3141C74}"/>
          </ac:spMkLst>
        </pc:spChg>
        <pc:spChg chg="add">
          <ac:chgData name="Josh Adkins" userId="S::adkinsj@wmfr.org::b2f842f0-df54-4c7b-95dd-794d5a5acec8" providerId="AD" clId="Web-{BD5F1734-7390-7C19-B8F1-FF4CDA9F365C}" dt="2024-02-29T13:43:17.306" v="12"/>
          <ac:spMkLst>
            <pc:docMk/>
            <pc:sldMk cId="110388851" sldId="261"/>
            <ac:spMk id="10" creationId="{9EFDE1E9-7FE0-45CA-9DE2-237F77319A9F}"/>
          </ac:spMkLst>
        </pc:spChg>
      </pc:sldChg>
      <pc:sldChg chg="modSp">
        <pc:chgData name="Josh Adkins" userId="S::adkinsj@wmfr.org::b2f842f0-df54-4c7b-95dd-794d5a5acec8" providerId="AD" clId="Web-{BD5F1734-7390-7C19-B8F1-FF4CDA9F365C}" dt="2024-02-29T13:42:27.853" v="11" actId="14100"/>
        <pc:sldMkLst>
          <pc:docMk/>
          <pc:sldMk cId="1764451249" sldId="262"/>
        </pc:sldMkLst>
        <pc:picChg chg="mod">
          <ac:chgData name="Josh Adkins" userId="S::adkinsj@wmfr.org::b2f842f0-df54-4c7b-95dd-794d5a5acec8" providerId="AD" clId="Web-{BD5F1734-7390-7C19-B8F1-FF4CDA9F365C}" dt="2024-02-29T13:42:27.853" v="11" actId="14100"/>
          <ac:picMkLst>
            <pc:docMk/>
            <pc:sldMk cId="1764451249" sldId="262"/>
            <ac:picMk id="4" creationId="{4538BE2A-F4E4-64C7-7EE6-662AD3987FD4}"/>
          </ac:picMkLst>
        </pc:picChg>
      </pc:sldChg>
    </pc:docChg>
  </pc:docChgLst>
  <pc:docChgLst>
    <pc:chgData name="Lisa Kiernan" userId="S::sedillol@wmfr.org::0c2024e3-1862-498c-afe9-1d6e69331494" providerId="AD" clId="Web-{B31B2527-4DB4-63AC-4A26-DDBE2A5F31C5}"/>
    <pc:docChg chg="modSld">
      <pc:chgData name="Lisa Kiernan" userId="S::sedillol@wmfr.org::0c2024e3-1862-498c-afe9-1d6e69331494" providerId="AD" clId="Web-{B31B2527-4DB4-63AC-4A26-DDBE2A5F31C5}" dt="2024-02-29T18:35:54.677" v="3" actId="20577"/>
      <pc:docMkLst>
        <pc:docMk/>
      </pc:docMkLst>
      <pc:sldChg chg="modSp">
        <pc:chgData name="Lisa Kiernan" userId="S::sedillol@wmfr.org::0c2024e3-1862-498c-afe9-1d6e69331494" providerId="AD" clId="Web-{B31B2527-4DB4-63AC-4A26-DDBE2A5F31C5}" dt="2024-02-29T18:35:54.677" v="3" actId="20577"/>
        <pc:sldMkLst>
          <pc:docMk/>
          <pc:sldMk cId="4182154457" sldId="263"/>
        </pc:sldMkLst>
        <pc:spChg chg="mod">
          <ac:chgData name="Lisa Kiernan" userId="S::sedillol@wmfr.org::0c2024e3-1862-498c-afe9-1d6e69331494" providerId="AD" clId="Web-{B31B2527-4DB4-63AC-4A26-DDBE2A5F31C5}" dt="2024-02-29T18:35:54.677" v="3" actId="20577"/>
          <ac:spMkLst>
            <pc:docMk/>
            <pc:sldMk cId="4182154457" sldId="263"/>
            <ac:spMk id="2" creationId="{051F5E0A-25F0-2071-CE16-9189060564CA}"/>
          </ac:spMkLst>
        </pc:spChg>
      </pc:sldChg>
    </pc:docChg>
  </pc:docChgLst>
  <pc:docChgLst>
    <pc:chgData name="Josh Adkins" userId="S::adkinsj@wmfr.org::b2f842f0-df54-4c7b-95dd-794d5a5acec8" providerId="AD" clId="Web-{4321BE32-D15D-DE16-2AAC-0C127067B4C2}"/>
    <pc:docChg chg="modSld">
      <pc:chgData name="Josh Adkins" userId="S::adkinsj@wmfr.org::b2f842f0-df54-4c7b-95dd-794d5a5acec8" providerId="AD" clId="Web-{4321BE32-D15D-DE16-2AAC-0C127067B4C2}" dt="2024-02-29T12:35:38.161" v="163"/>
      <pc:docMkLst>
        <pc:docMk/>
      </pc:docMkLst>
      <pc:sldChg chg="modSp mod setBg delAnim">
        <pc:chgData name="Josh Adkins" userId="S::adkinsj@wmfr.org::b2f842f0-df54-4c7b-95dd-794d5a5acec8" providerId="AD" clId="Web-{4321BE32-D15D-DE16-2AAC-0C127067B4C2}" dt="2024-02-29T12:33:30.833" v="161"/>
        <pc:sldMkLst>
          <pc:docMk/>
          <pc:sldMk cId="3872615584" sldId="256"/>
        </pc:sldMkLst>
        <pc:spChg chg="mod">
          <ac:chgData name="Josh Adkins" userId="S::adkinsj@wmfr.org::b2f842f0-df54-4c7b-95dd-794d5a5acec8" providerId="AD" clId="Web-{4321BE32-D15D-DE16-2AAC-0C127067B4C2}" dt="2024-02-29T12:32:54.865" v="160"/>
          <ac:spMkLst>
            <pc:docMk/>
            <pc:sldMk cId="3872615584" sldId="256"/>
            <ac:spMk id="2" creationId="{58EC215B-EF7E-6D3F-7967-BB682854A11D}"/>
          </ac:spMkLst>
        </pc:spChg>
        <pc:spChg chg="mod">
          <ac:chgData name="Josh Adkins" userId="S::adkinsj@wmfr.org::b2f842f0-df54-4c7b-95dd-794d5a5acec8" providerId="AD" clId="Web-{4321BE32-D15D-DE16-2AAC-0C127067B4C2}" dt="2024-02-29T12:32:54.865" v="160"/>
          <ac:spMkLst>
            <pc:docMk/>
            <pc:sldMk cId="3872615584" sldId="256"/>
            <ac:spMk id="3" creationId="{8F4EA8A9-EB97-CF33-B1E0-B3784CFF3D1C}"/>
          </ac:spMkLst>
        </pc:spChg>
        <pc:picChg chg="mod">
          <ac:chgData name="Josh Adkins" userId="S::adkinsj@wmfr.org::b2f842f0-df54-4c7b-95dd-794d5a5acec8" providerId="AD" clId="Web-{4321BE32-D15D-DE16-2AAC-0C127067B4C2}" dt="2024-02-29T12:32:54.865" v="160"/>
          <ac:picMkLst>
            <pc:docMk/>
            <pc:sldMk cId="3872615584" sldId="256"/>
            <ac:picMk id="4" creationId="{755D2585-F5D2-6A4B-4DA1-74A0C65C49BD}"/>
          </ac:picMkLst>
        </pc:picChg>
      </pc:sldChg>
      <pc:sldChg chg="addSp delSp modSp mod setBg">
        <pc:chgData name="Josh Adkins" userId="S::adkinsj@wmfr.org::b2f842f0-df54-4c7b-95dd-794d5a5acec8" providerId="AD" clId="Web-{4321BE32-D15D-DE16-2AAC-0C127067B4C2}" dt="2024-02-29T12:35:38.161" v="163"/>
        <pc:sldMkLst>
          <pc:docMk/>
          <pc:sldMk cId="1764451249" sldId="262"/>
        </pc:sldMkLst>
        <pc:spChg chg="mod">
          <ac:chgData name="Josh Adkins" userId="S::adkinsj@wmfr.org::b2f842f0-df54-4c7b-95dd-794d5a5acec8" providerId="AD" clId="Web-{4321BE32-D15D-DE16-2AAC-0C127067B4C2}" dt="2024-02-29T12:35:38.161" v="163"/>
          <ac:spMkLst>
            <pc:docMk/>
            <pc:sldMk cId="1764451249" sldId="262"/>
            <ac:spMk id="2" creationId="{3DD9B55F-12DD-D2BB-475B-1D89199CB10A}"/>
          </ac:spMkLst>
        </pc:spChg>
        <pc:spChg chg="del mod">
          <ac:chgData name="Josh Adkins" userId="S::adkinsj@wmfr.org::b2f842f0-df54-4c7b-95dd-794d5a5acec8" providerId="AD" clId="Web-{4321BE32-D15D-DE16-2AAC-0C127067B4C2}" dt="2024-02-29T12:26:09.616" v="6"/>
          <ac:spMkLst>
            <pc:docMk/>
            <pc:sldMk cId="1764451249" sldId="262"/>
            <ac:spMk id="3" creationId="{3EF160D0-3320-0956-0986-05A8C0CBAECB}"/>
          </ac:spMkLst>
        </pc:spChg>
        <pc:spChg chg="add del">
          <ac:chgData name="Josh Adkins" userId="S::adkinsj@wmfr.org::b2f842f0-df54-4c7b-95dd-794d5a5acec8" providerId="AD" clId="Web-{4321BE32-D15D-DE16-2AAC-0C127067B4C2}" dt="2024-02-29T12:26:21.773" v="8"/>
          <ac:spMkLst>
            <pc:docMk/>
            <pc:sldMk cId="1764451249" sldId="262"/>
            <ac:spMk id="8" creationId="{DB2F9F3A-30CC-4E6B-36A2-870B24766909}"/>
          </ac:spMkLst>
        </pc:spChg>
        <pc:spChg chg="add mod">
          <ac:chgData name="Josh Adkins" userId="S::adkinsj@wmfr.org::b2f842f0-df54-4c7b-95dd-794d5a5acec8" providerId="AD" clId="Web-{4321BE32-D15D-DE16-2AAC-0C127067B4C2}" dt="2024-02-29T12:35:38.161" v="163"/>
          <ac:spMkLst>
            <pc:docMk/>
            <pc:sldMk cId="1764451249" sldId="262"/>
            <ac:spMk id="10" creationId="{A936336D-F9FA-D4A2-4127-5DD7FFFC922B}"/>
          </ac:spMkLst>
        </pc:spChg>
        <pc:picChg chg="add mod ord">
          <ac:chgData name="Josh Adkins" userId="S::adkinsj@wmfr.org::b2f842f0-df54-4c7b-95dd-794d5a5acec8" providerId="AD" clId="Web-{4321BE32-D15D-DE16-2AAC-0C127067B4C2}" dt="2024-02-29T12:35:38.161" v="163"/>
          <ac:picMkLst>
            <pc:docMk/>
            <pc:sldMk cId="1764451249" sldId="262"/>
            <ac:picMk id="4" creationId="{4538BE2A-F4E4-64C7-7EE6-662AD3987FD4}"/>
          </ac:picMkLst>
        </pc:picChg>
        <pc:picChg chg="add del mod">
          <ac:chgData name="Josh Adkins" userId="S::adkinsj@wmfr.org::b2f842f0-df54-4c7b-95dd-794d5a5acec8" providerId="AD" clId="Web-{4321BE32-D15D-DE16-2AAC-0C127067B4C2}" dt="2024-02-29T12:30:49.740" v="137"/>
          <ac:picMkLst>
            <pc:docMk/>
            <pc:sldMk cId="1764451249" sldId="262"/>
            <ac:picMk id="5" creationId="{050CDB2A-4AEC-7AA6-0270-BB1D2416561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662E-FAF4-44BC-88B5-85A7CBFB6D30}" type="datetime1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2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923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026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5976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632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6478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6226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17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0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0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0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9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5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1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5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0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8AC6A5B-8AE7-4A41-B5A7-9ADC6686DC18}" type="datetime1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3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3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5D2585-F5D2-6A4B-4DA1-74A0C65C49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5000"/>
          </a:blip>
          <a:srcRect t="8690" b="118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EC215B-EF7E-6D3F-7967-BB682854A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>
            <a:normAutofit/>
          </a:bodyPr>
          <a:lstStyle/>
          <a:p>
            <a:r>
              <a:rPr lang="en-US"/>
              <a:t>Appeal Against Fire Code Deficiency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4EA8A9-EB97-CF33-B1E0-B3784CFF3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>
            <a:normAutofit/>
          </a:bodyPr>
          <a:lstStyle/>
          <a:p>
            <a:r>
              <a:rPr lang="en-US" u="sng"/>
              <a:t>Jimbo’s Gumbo and Grill</a:t>
            </a:r>
          </a:p>
          <a:p>
            <a:r>
              <a:rPr lang="en-US"/>
              <a:t>Jim Beau Jr.</a:t>
            </a:r>
          </a:p>
          <a:p>
            <a:r>
              <a:rPr lang="en-US"/>
              <a:t>1234 Made Up Avenue</a:t>
            </a:r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en-US"/>
              <a:t>Bradenton, Fl 54321</a:t>
            </a:r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261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CE23-D99F-E523-5BA7-836BF9F6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9599"/>
            <a:ext cx="5435760" cy="2009775"/>
          </a:xfrm>
        </p:spPr>
        <p:txBody>
          <a:bodyPr>
            <a:normAutofit/>
          </a:bodyPr>
          <a:lstStyle/>
          <a:p>
            <a:pPr algn="ctr"/>
            <a:r>
              <a:rPr lang="en-US"/>
              <a:t>Background and history</a:t>
            </a:r>
          </a:p>
        </p:txBody>
      </p:sp>
      <p:pic>
        <p:nvPicPr>
          <p:cNvPr id="2050" name="Picture 2" descr="2,281,100+ Empty Restaurant Stock Photos, Pictures &amp; Royalty-Free Images -  iStock | Empty restaurant table, Dark empty restaurant, Empty restaurant  with staff">
            <a:extLst>
              <a:ext uri="{FF2B5EF4-FFF2-40B4-BE49-F238E27FC236}">
                <a16:creationId xmlns:a16="http://schemas.microsoft.com/office/drawing/2014/main" id="{A1A09887-4093-1E4F-3AB1-219443547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" r="10040" b="4"/>
          <a:stretch/>
        </p:blipFill>
        <p:spPr bwMode="auto">
          <a:xfrm>
            <a:off x="707739" y="3149599"/>
            <a:ext cx="4765597" cy="2808495"/>
          </a:xfrm>
          <a:custGeom>
            <a:avLst/>
            <a:gdLst/>
            <a:ahLst/>
            <a:cxnLst/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x Restaurant Exterior Establishing Shot Day Stock Footage Video (100%  Royalty-free) 25295336 | Shutterstock">
            <a:extLst>
              <a:ext uri="{FF2B5EF4-FFF2-40B4-BE49-F238E27FC236}">
                <a16:creationId xmlns:a16="http://schemas.microsoft.com/office/drawing/2014/main" id="{9B302E0A-E50B-5B9A-B1D3-089F6A51ED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0"/>
          <a:stretch/>
        </p:blipFill>
        <p:spPr bwMode="auto">
          <a:xfrm>
            <a:off x="707739" y="609600"/>
            <a:ext cx="4765597" cy="2539999"/>
          </a:xfrm>
          <a:custGeom>
            <a:avLst/>
            <a:gdLst/>
            <a:ahLst/>
            <a:cxnLst/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33EEF-F3AE-74C4-E1FD-E7F235BDA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774425"/>
            <a:ext cx="5435760" cy="3288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Family-owned and operated restaurant</a:t>
            </a:r>
          </a:p>
          <a:p>
            <a:pPr>
              <a:lnSpc>
                <a:spcPct val="90000"/>
              </a:lnSpc>
            </a:pPr>
            <a:r>
              <a:rPr lang="en-US"/>
              <a:t>Remodeled to code and opened in 2009</a:t>
            </a:r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/>
              <a:t>Approximately 9,200 square feet</a:t>
            </a:r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/>
              <a:t>Assembly</a:t>
            </a:r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/>
              <a:t>Approved monitored fire alarm system</a:t>
            </a:r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/>
              <a:t>Bi-Annually certified exhaust hood system with suppression</a:t>
            </a:r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/>
              <a:t>Certified fire extinguishers (ABC &amp; Class K)</a:t>
            </a:r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39BE1-7C1A-4CFD-29DA-DE45D611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/>
              <a:t>Proposed addition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03E6-BE5B-350A-D6A3-F6A6F592F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554664"/>
            <a:ext cx="3643674" cy="3328611"/>
          </a:xfrm>
        </p:spPr>
        <p:txBody>
          <a:bodyPr>
            <a:normAutofit/>
          </a:bodyPr>
          <a:lstStyle/>
          <a:p>
            <a:r>
              <a:rPr lang="en-US" sz="1800"/>
              <a:t>Added 600 sq ft</a:t>
            </a:r>
          </a:p>
          <a:p>
            <a:r>
              <a:rPr lang="en-US" sz="1800"/>
              <a:t>Occupancy load of 164</a:t>
            </a:r>
          </a:p>
          <a:p>
            <a:endParaRPr lang="en-US" sz="1800"/>
          </a:p>
        </p:txBody>
      </p:sp>
      <p:pic>
        <p:nvPicPr>
          <p:cNvPr id="3074" name="Picture 2" descr="How to Design a Restaurant Floor Plan + 10 Restaurant Layouts to Inspire  You - On the Line | Toast … | Restaurant floor plan, Restaurant layout,  Restaurant flooring">
            <a:extLst>
              <a:ext uri="{FF2B5EF4-FFF2-40B4-BE49-F238E27FC236}">
                <a16:creationId xmlns:a16="http://schemas.microsoft.com/office/drawing/2014/main" id="{BCE18C4C-5173-3ED5-556B-E1817A2075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r="4636" b="1"/>
          <a:stretch/>
        </p:blipFill>
        <p:spPr bwMode="auto">
          <a:xfrm>
            <a:off x="5736565" y="332421"/>
            <a:ext cx="6337273" cy="5431035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D6EC4C-76ED-413B-686D-4B2E56EFB64E}"/>
              </a:ext>
            </a:extLst>
          </p:cNvPr>
          <p:cNvSpPr/>
          <p:nvPr/>
        </p:nvSpPr>
        <p:spPr>
          <a:xfrm>
            <a:off x="4114800" y="845389"/>
            <a:ext cx="1733909" cy="32521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20’x30’</a:t>
            </a:r>
          </a:p>
          <a:p>
            <a:pPr algn="ctr"/>
            <a:r>
              <a:rPr lang="en-US"/>
              <a:t>Addition</a:t>
            </a:r>
          </a:p>
        </p:txBody>
      </p:sp>
    </p:spTree>
    <p:extLst>
      <p:ext uri="{BB962C8B-B14F-4D97-AF65-F5344CB8AC3E}">
        <p14:creationId xmlns:p14="http://schemas.microsoft.com/office/powerpoint/2010/main" val="2012088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BD3ED2-B0E6-45A2-ABD5-ECF31BC37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D2D1E8-4ABF-4B6B-B39D-40B080B61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160" y="0"/>
            <a:ext cx="9369421" cy="6857999"/>
          </a:xfrm>
          <a:prstGeom prst="rect">
            <a:avLst/>
          </a:prstGeom>
          <a:gradFill flip="none" rotWithShape="1">
            <a:gsLst>
              <a:gs pos="10000">
                <a:schemeClr val="bg2">
                  <a:lumMod val="60000"/>
                  <a:lumOff val="40000"/>
                  <a:alpha val="40000"/>
                </a:schemeClr>
              </a:gs>
              <a:gs pos="70000">
                <a:schemeClr val="bg2">
                  <a:alpha val="0"/>
                </a:schemeClr>
              </a:gs>
              <a:gs pos="0">
                <a:schemeClr val="bg2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C7AB4B5-66A5-48D1-BD88-C60A16ED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88489" cy="6858002"/>
          </a:xfrm>
          <a:custGeom>
            <a:avLst/>
            <a:gdLst>
              <a:gd name="connsiteX0" fmla="*/ 0 w 6088489"/>
              <a:gd name="connsiteY0" fmla="*/ 0 h 6858002"/>
              <a:gd name="connsiteX1" fmla="*/ 3563332 w 6088489"/>
              <a:gd name="connsiteY1" fmla="*/ 0 h 6858002"/>
              <a:gd name="connsiteX2" fmla="*/ 3563332 w 6088489"/>
              <a:gd name="connsiteY2" fmla="*/ 3 h 6858002"/>
              <a:gd name="connsiteX3" fmla="*/ 5842099 w 6088489"/>
              <a:gd name="connsiteY3" fmla="*/ 3 h 6858002"/>
              <a:gd name="connsiteX4" fmla="*/ 5842099 w 6088489"/>
              <a:gd name="connsiteY4" fmla="*/ 4 h 6858002"/>
              <a:gd name="connsiteX5" fmla="*/ 5835346 w 6088489"/>
              <a:gd name="connsiteY5" fmla="*/ 4 h 6858002"/>
              <a:gd name="connsiteX6" fmla="*/ 5841229 w 6088489"/>
              <a:gd name="connsiteY6" fmla="*/ 40466 h 6858002"/>
              <a:gd name="connsiteX7" fmla="*/ 5858543 w 6088489"/>
              <a:gd name="connsiteY7" fmla="*/ 159110 h 6858002"/>
              <a:gd name="connsiteX8" fmla="*/ 5870645 w 6088489"/>
              <a:gd name="connsiteY8" fmla="*/ 245521 h 6858002"/>
              <a:gd name="connsiteX9" fmla="*/ 5883420 w 6088489"/>
              <a:gd name="connsiteY9" fmla="*/ 348391 h 6858002"/>
              <a:gd name="connsiteX10" fmla="*/ 5898716 w 6088489"/>
              <a:gd name="connsiteY10" fmla="*/ 470463 h 6858002"/>
              <a:gd name="connsiteX11" fmla="*/ 5914853 w 6088489"/>
              <a:gd name="connsiteY11" fmla="*/ 605566 h 6858002"/>
              <a:gd name="connsiteX12" fmla="*/ 5931830 w 6088489"/>
              <a:gd name="connsiteY12" fmla="*/ 757813 h 6858002"/>
              <a:gd name="connsiteX13" fmla="*/ 5949815 w 6088489"/>
              <a:gd name="connsiteY13" fmla="*/ 923777 h 6858002"/>
              <a:gd name="connsiteX14" fmla="*/ 5967801 w 6088489"/>
              <a:gd name="connsiteY14" fmla="*/ 1104142 h 6858002"/>
              <a:gd name="connsiteX15" fmla="*/ 5986122 w 6088489"/>
              <a:gd name="connsiteY15" fmla="*/ 1296166 h 6858002"/>
              <a:gd name="connsiteX16" fmla="*/ 6003099 w 6088489"/>
              <a:gd name="connsiteY16" fmla="*/ 1503278 h 6858002"/>
              <a:gd name="connsiteX17" fmla="*/ 6019404 w 6088489"/>
              <a:gd name="connsiteY17" fmla="*/ 1719991 h 6858002"/>
              <a:gd name="connsiteX18" fmla="*/ 6034196 w 6088489"/>
              <a:gd name="connsiteY18" fmla="*/ 1949048 h 6858002"/>
              <a:gd name="connsiteX19" fmla="*/ 6048315 w 6088489"/>
              <a:gd name="connsiteY19" fmla="*/ 2187706 h 6858002"/>
              <a:gd name="connsiteX20" fmla="*/ 6061595 w 6088489"/>
              <a:gd name="connsiteY20" fmla="*/ 2436652 h 6858002"/>
              <a:gd name="connsiteX21" fmla="*/ 6066301 w 6088489"/>
              <a:gd name="connsiteY21" fmla="*/ 2564211 h 6858002"/>
              <a:gd name="connsiteX22" fmla="*/ 6071512 w 6088489"/>
              <a:gd name="connsiteY22" fmla="*/ 2694512 h 6858002"/>
              <a:gd name="connsiteX23" fmla="*/ 6076386 w 6088489"/>
              <a:gd name="connsiteY23" fmla="*/ 2826871 h 6858002"/>
              <a:gd name="connsiteX24" fmla="*/ 6079580 w 6088489"/>
              <a:gd name="connsiteY24" fmla="*/ 2959917 h 6858002"/>
              <a:gd name="connsiteX25" fmla="*/ 6082438 w 6088489"/>
              <a:gd name="connsiteY25" fmla="*/ 3095705 h 6858002"/>
              <a:gd name="connsiteX26" fmla="*/ 6085463 w 6088489"/>
              <a:gd name="connsiteY26" fmla="*/ 3232865 h 6858002"/>
              <a:gd name="connsiteX27" fmla="*/ 6087480 w 6088489"/>
              <a:gd name="connsiteY27" fmla="*/ 3372768 h 6858002"/>
              <a:gd name="connsiteX28" fmla="*/ 6087480 w 6088489"/>
              <a:gd name="connsiteY28" fmla="*/ 3514043 h 6858002"/>
              <a:gd name="connsiteX29" fmla="*/ 6088489 w 6088489"/>
              <a:gd name="connsiteY29" fmla="*/ 3656689 h 6858002"/>
              <a:gd name="connsiteX30" fmla="*/ 6087480 w 6088489"/>
              <a:gd name="connsiteY30" fmla="*/ 3800707 h 6858002"/>
              <a:gd name="connsiteX31" fmla="*/ 6085463 w 6088489"/>
              <a:gd name="connsiteY31" fmla="*/ 3946783 h 6858002"/>
              <a:gd name="connsiteX32" fmla="*/ 6083614 w 6088489"/>
              <a:gd name="connsiteY32" fmla="*/ 4092858 h 6858002"/>
              <a:gd name="connsiteX33" fmla="*/ 6079580 w 6088489"/>
              <a:gd name="connsiteY33" fmla="*/ 4240991 h 6858002"/>
              <a:gd name="connsiteX34" fmla="*/ 6075378 w 6088489"/>
              <a:gd name="connsiteY34" fmla="*/ 4390495 h 6858002"/>
              <a:gd name="connsiteX35" fmla="*/ 6070503 w 6088489"/>
              <a:gd name="connsiteY35" fmla="*/ 4540000 h 6858002"/>
              <a:gd name="connsiteX36" fmla="*/ 6063612 w 6088489"/>
              <a:gd name="connsiteY36" fmla="*/ 4690876 h 6858002"/>
              <a:gd name="connsiteX37" fmla="*/ 6055375 w 6088489"/>
              <a:gd name="connsiteY37" fmla="*/ 4843123 h 6858002"/>
              <a:gd name="connsiteX38" fmla="*/ 6047475 w 6088489"/>
              <a:gd name="connsiteY38" fmla="*/ 4996057 h 6858002"/>
              <a:gd name="connsiteX39" fmla="*/ 6037390 w 6088489"/>
              <a:gd name="connsiteY39" fmla="*/ 5148990 h 6858002"/>
              <a:gd name="connsiteX40" fmla="*/ 6025287 w 6088489"/>
              <a:gd name="connsiteY40" fmla="*/ 5303981 h 6858002"/>
              <a:gd name="connsiteX41" fmla="*/ 6013185 w 6088489"/>
              <a:gd name="connsiteY41" fmla="*/ 5456914 h 6858002"/>
              <a:gd name="connsiteX42" fmla="*/ 5999233 w 6088489"/>
              <a:gd name="connsiteY42" fmla="*/ 5612591 h 6858002"/>
              <a:gd name="connsiteX43" fmla="*/ 5983937 w 6088489"/>
              <a:gd name="connsiteY43" fmla="*/ 5768953 h 6858002"/>
              <a:gd name="connsiteX44" fmla="*/ 5967801 w 6088489"/>
              <a:gd name="connsiteY44" fmla="*/ 5923258 h 6858002"/>
              <a:gd name="connsiteX45" fmla="*/ 5948975 w 6088489"/>
              <a:gd name="connsiteY45" fmla="*/ 6079621 h 6858002"/>
              <a:gd name="connsiteX46" fmla="*/ 5928804 w 6088489"/>
              <a:gd name="connsiteY46" fmla="*/ 6235297 h 6858002"/>
              <a:gd name="connsiteX47" fmla="*/ 5908801 w 6088489"/>
              <a:gd name="connsiteY47" fmla="*/ 6391660 h 6858002"/>
              <a:gd name="connsiteX48" fmla="*/ 5885437 w 6088489"/>
              <a:gd name="connsiteY48" fmla="*/ 6547336 h 6858002"/>
              <a:gd name="connsiteX49" fmla="*/ 5861568 w 6088489"/>
              <a:gd name="connsiteY49" fmla="*/ 6702327 h 6858002"/>
              <a:gd name="connsiteX50" fmla="*/ 5836524 w 6088489"/>
              <a:gd name="connsiteY50" fmla="*/ 6858002 h 6858002"/>
              <a:gd name="connsiteX51" fmla="*/ 3563332 w 6088489"/>
              <a:gd name="connsiteY51" fmla="*/ 6858002 h 6858002"/>
              <a:gd name="connsiteX52" fmla="*/ 1223490 w 6088489"/>
              <a:gd name="connsiteY52" fmla="*/ 6858002 h 6858002"/>
              <a:gd name="connsiteX53" fmla="*/ 0 w 6088489"/>
              <a:gd name="connsiteY5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8489" h="6858002">
                <a:moveTo>
                  <a:pt x="0" y="0"/>
                </a:moveTo>
                <a:lnTo>
                  <a:pt x="3563332" y="0"/>
                </a:lnTo>
                <a:lnTo>
                  <a:pt x="3563332" y="3"/>
                </a:lnTo>
                <a:lnTo>
                  <a:pt x="5842099" y="3"/>
                </a:lnTo>
                <a:lnTo>
                  <a:pt x="5842099" y="4"/>
                </a:lnTo>
                <a:lnTo>
                  <a:pt x="5835346" y="4"/>
                </a:lnTo>
                <a:lnTo>
                  <a:pt x="5841229" y="40466"/>
                </a:lnTo>
                <a:lnTo>
                  <a:pt x="5858543" y="159110"/>
                </a:lnTo>
                <a:lnTo>
                  <a:pt x="5870645" y="245521"/>
                </a:lnTo>
                <a:lnTo>
                  <a:pt x="5883420" y="348391"/>
                </a:lnTo>
                <a:lnTo>
                  <a:pt x="5898716" y="470463"/>
                </a:lnTo>
                <a:lnTo>
                  <a:pt x="5914853" y="605566"/>
                </a:lnTo>
                <a:lnTo>
                  <a:pt x="5931830" y="757813"/>
                </a:lnTo>
                <a:lnTo>
                  <a:pt x="5949815" y="923777"/>
                </a:lnTo>
                <a:lnTo>
                  <a:pt x="5967801" y="1104142"/>
                </a:lnTo>
                <a:lnTo>
                  <a:pt x="5986122" y="1296166"/>
                </a:lnTo>
                <a:lnTo>
                  <a:pt x="6003099" y="1503278"/>
                </a:lnTo>
                <a:lnTo>
                  <a:pt x="6019404" y="1719991"/>
                </a:lnTo>
                <a:lnTo>
                  <a:pt x="6034196" y="1949048"/>
                </a:lnTo>
                <a:lnTo>
                  <a:pt x="6048315" y="2187706"/>
                </a:lnTo>
                <a:lnTo>
                  <a:pt x="6061595" y="2436652"/>
                </a:lnTo>
                <a:lnTo>
                  <a:pt x="6066301" y="2564211"/>
                </a:lnTo>
                <a:lnTo>
                  <a:pt x="6071512" y="2694512"/>
                </a:lnTo>
                <a:lnTo>
                  <a:pt x="6076386" y="2826871"/>
                </a:lnTo>
                <a:lnTo>
                  <a:pt x="6079580" y="2959917"/>
                </a:lnTo>
                <a:lnTo>
                  <a:pt x="6082438" y="3095705"/>
                </a:lnTo>
                <a:lnTo>
                  <a:pt x="6085463" y="3232865"/>
                </a:lnTo>
                <a:lnTo>
                  <a:pt x="6087480" y="3372768"/>
                </a:lnTo>
                <a:lnTo>
                  <a:pt x="6087480" y="3514043"/>
                </a:lnTo>
                <a:lnTo>
                  <a:pt x="6088489" y="3656689"/>
                </a:lnTo>
                <a:lnTo>
                  <a:pt x="6087480" y="3800707"/>
                </a:lnTo>
                <a:lnTo>
                  <a:pt x="6085463" y="3946783"/>
                </a:lnTo>
                <a:lnTo>
                  <a:pt x="6083614" y="4092858"/>
                </a:lnTo>
                <a:lnTo>
                  <a:pt x="6079580" y="4240991"/>
                </a:lnTo>
                <a:lnTo>
                  <a:pt x="6075378" y="4390495"/>
                </a:lnTo>
                <a:lnTo>
                  <a:pt x="6070503" y="4540000"/>
                </a:lnTo>
                <a:lnTo>
                  <a:pt x="6063612" y="4690876"/>
                </a:lnTo>
                <a:lnTo>
                  <a:pt x="6055375" y="4843123"/>
                </a:lnTo>
                <a:lnTo>
                  <a:pt x="6047475" y="4996057"/>
                </a:lnTo>
                <a:lnTo>
                  <a:pt x="6037390" y="5148990"/>
                </a:lnTo>
                <a:lnTo>
                  <a:pt x="6025287" y="5303981"/>
                </a:lnTo>
                <a:lnTo>
                  <a:pt x="6013185" y="5456914"/>
                </a:lnTo>
                <a:lnTo>
                  <a:pt x="5999233" y="5612591"/>
                </a:lnTo>
                <a:lnTo>
                  <a:pt x="5983937" y="5768953"/>
                </a:lnTo>
                <a:lnTo>
                  <a:pt x="5967801" y="5923258"/>
                </a:lnTo>
                <a:lnTo>
                  <a:pt x="5948975" y="6079621"/>
                </a:lnTo>
                <a:lnTo>
                  <a:pt x="5928804" y="6235297"/>
                </a:lnTo>
                <a:lnTo>
                  <a:pt x="5908801" y="6391660"/>
                </a:lnTo>
                <a:lnTo>
                  <a:pt x="5885437" y="6547336"/>
                </a:lnTo>
                <a:lnTo>
                  <a:pt x="5861568" y="6702327"/>
                </a:lnTo>
                <a:lnTo>
                  <a:pt x="5836524" y="6858002"/>
                </a:lnTo>
                <a:lnTo>
                  <a:pt x="3563332" y="6858002"/>
                </a:lnTo>
                <a:lnTo>
                  <a:pt x="1223490" y="6858002"/>
                </a:lnTo>
                <a:lnTo>
                  <a:pt x="0" y="6858002"/>
                </a:lnTo>
                <a:close/>
              </a:path>
            </a:pathLst>
          </a:custGeom>
          <a:ln w="44450">
            <a:gradFill>
              <a:gsLst>
                <a:gs pos="500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25400" algn="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2A6CC-0D62-4C6D-3ACA-C10BC0342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2" y="643467"/>
            <a:ext cx="4340023" cy="5571064"/>
          </a:xfrm>
        </p:spPr>
        <p:txBody>
          <a:bodyPr anchor="ctr">
            <a:normAutofit/>
          </a:bodyPr>
          <a:lstStyle/>
          <a:p>
            <a:r>
              <a:rPr lang="en-US" sz="4400"/>
              <a:t>Grounds for appeal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18599-BA22-4B77-B1CD-3A51FCEF3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499" y="643467"/>
            <a:ext cx="4521480" cy="5571064"/>
          </a:xfrm>
        </p:spPr>
        <p:txBody>
          <a:bodyPr>
            <a:normAutofit/>
          </a:bodyPr>
          <a:lstStyle/>
          <a:p>
            <a:r>
              <a:rPr lang="en-US"/>
              <a:t>Misinterpretation of the code</a:t>
            </a:r>
          </a:p>
          <a:p>
            <a:pPr lvl="1"/>
            <a:r>
              <a:rPr lang="en-US"/>
              <a:t>Florida fire prevention code (FFPC) does not mandate a fire sprinkler system</a:t>
            </a:r>
          </a:p>
          <a:p>
            <a:pPr lvl="2"/>
            <a:r>
              <a:rPr lang="en-US"/>
              <a:t>FFPC 13.3.5.1 “Where the occupant load exceeds 300 the following assembly occupancies shall be protected throughout be an approved supervised automatic sprinkler system in accordance with 9.7.1.1”</a:t>
            </a:r>
          </a:p>
          <a:p>
            <a:pPr lvl="3"/>
            <a:r>
              <a:rPr lang="en-US"/>
              <a:t>Dance halls</a:t>
            </a:r>
          </a:p>
          <a:p>
            <a:pPr lvl="3"/>
            <a:r>
              <a:rPr lang="en-US"/>
              <a:t>Discotheques</a:t>
            </a:r>
          </a:p>
          <a:p>
            <a:pPr lvl="3"/>
            <a:r>
              <a:rPr lang="en-US"/>
              <a:t>Nightclubs</a:t>
            </a:r>
          </a:p>
          <a:p>
            <a:pPr lvl="3"/>
            <a:r>
              <a:rPr lang="en-US"/>
              <a:t>Assembly occupancy with festival seating</a:t>
            </a:r>
          </a:p>
          <a:p>
            <a:pPr lvl="1"/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6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C9DD-1DD4-487E-97D8-9B6F2F4E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/>
              <a:t>Grounds for appeal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6B836-8338-6D53-6666-46FD8EAD1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 anchor="t">
            <a:normAutofit/>
          </a:bodyPr>
          <a:lstStyle/>
          <a:p>
            <a:r>
              <a:rPr lang="en-US" sz="1800"/>
              <a:t>Historical Compliance without a fire sprinkler system</a:t>
            </a:r>
          </a:p>
          <a:p>
            <a:r>
              <a:rPr lang="en-US" sz="1800"/>
              <a:t>Annual fire and life safety inspection</a:t>
            </a:r>
          </a:p>
          <a:p>
            <a:endParaRPr lang="en-US" sz="1800"/>
          </a:p>
          <a:p>
            <a:endParaRPr lang="en-US" sz="18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ED8192-9DF6-33F6-AE4D-2E8F3AE65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382756"/>
              </p:ext>
            </p:extLst>
          </p:nvPr>
        </p:nvGraphicFramePr>
        <p:xfrm>
          <a:off x="4853633" y="1408175"/>
          <a:ext cx="6471356" cy="372161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259853">
                  <a:extLst>
                    <a:ext uri="{9D8B030D-6E8A-4147-A177-3AD203B41FA5}">
                      <a16:colId xmlns:a16="http://schemas.microsoft.com/office/drawing/2014/main" val="1306181442"/>
                    </a:ext>
                  </a:extLst>
                </a:gridCol>
                <a:gridCol w="2211503">
                  <a:extLst>
                    <a:ext uri="{9D8B030D-6E8A-4147-A177-3AD203B41FA5}">
                      <a16:colId xmlns:a16="http://schemas.microsoft.com/office/drawing/2014/main" val="2598200446"/>
                    </a:ext>
                  </a:extLst>
                </a:gridCol>
              </a:tblGrid>
              <a:tr h="984287">
                <a:tc>
                  <a:txBody>
                    <a:bodyPr/>
                    <a:lstStyle/>
                    <a:p>
                      <a:r>
                        <a:rPr lang="en-US" sz="3800" b="0" cap="none" spc="60">
                          <a:solidFill>
                            <a:schemeClr val="bg1"/>
                          </a:solidFill>
                        </a:rPr>
                        <a:t>Date</a:t>
                      </a:r>
                    </a:p>
                  </a:txBody>
                  <a:tcPr marL="215537" marR="215537" marT="215537" marB="10776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800" b="0" cap="none" spc="60">
                          <a:solidFill>
                            <a:schemeClr val="bg1"/>
                          </a:solidFill>
                        </a:rPr>
                        <a:t>Status</a:t>
                      </a:r>
                    </a:p>
                  </a:txBody>
                  <a:tcPr marL="215537" marR="215537" marT="215537" marB="10776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702330"/>
                  </a:ext>
                </a:extLst>
              </a:tr>
              <a:tr h="912441"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</a:rPr>
                        <a:t>August 19, 2021</a:t>
                      </a:r>
                    </a:p>
                  </a:txBody>
                  <a:tcPr marL="215537" marR="215537" marT="215537" marB="1077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</a:rPr>
                        <a:t>Passed</a:t>
                      </a:r>
                    </a:p>
                  </a:txBody>
                  <a:tcPr marL="215537" marR="215537" marT="215537" marB="1077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060291"/>
                  </a:ext>
                </a:extLst>
              </a:tr>
              <a:tr h="912441"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</a:rPr>
                        <a:t>July 20, 2022</a:t>
                      </a:r>
                    </a:p>
                  </a:txBody>
                  <a:tcPr marL="215537" marR="215537" marT="215537" marB="1077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</a:rPr>
                        <a:t>Passed</a:t>
                      </a:r>
                    </a:p>
                  </a:txBody>
                  <a:tcPr marL="215537" marR="215537" marT="215537" marB="1077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182583"/>
                  </a:ext>
                </a:extLst>
              </a:tr>
              <a:tr h="912441"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</a:rPr>
                        <a:t>September 9, 2023</a:t>
                      </a:r>
                    </a:p>
                  </a:txBody>
                  <a:tcPr marL="215537" marR="215537" marT="215537" marB="1077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</a:rPr>
                        <a:t>Passed</a:t>
                      </a:r>
                    </a:p>
                  </a:txBody>
                  <a:tcPr marL="215537" marR="215537" marT="215537" marB="1077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478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876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4D4EB-652E-1C05-36C8-86CBF2B7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BFBFBF"/>
                </a:solidFill>
              </a:rPr>
              <a:t>Justifications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D6322-ACBD-2ED8-9AA0-1FF0AD47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Compliance with fire safety regulations</a:t>
            </a:r>
          </a:p>
          <a:p>
            <a:pPr lvl="1">
              <a:lnSpc>
                <a:spcPct val="90000"/>
              </a:lnSpc>
            </a:pPr>
            <a:r>
              <a:rPr lang="en-US"/>
              <a:t>Operated for 15 years without a fire sprinkler system</a:t>
            </a:r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/>
              <a:t>Compliant with Florida Fire Prevention Code</a:t>
            </a:r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/>
              <a:t>Public safety measures</a:t>
            </a:r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/>
              <a:t>Monitored fire alarm system (Not Required)</a:t>
            </a:r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/>
              <a:t>Annually certified exhaust hood system with suppression</a:t>
            </a:r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/>
              <a:t>Certified fire extinguishers (ABC &amp; Class K)</a:t>
            </a:r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/>
              <a:t>Proposed addition not significantly altered fire risk</a:t>
            </a:r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388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9B55F-12DD-D2BB-475B-1D89199CB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5" y="609600"/>
            <a:ext cx="5122606" cy="1905000"/>
          </a:xfrm>
        </p:spPr>
        <p:txBody>
          <a:bodyPr>
            <a:normAutofit/>
          </a:bodyPr>
          <a:lstStyle/>
          <a:p>
            <a:r>
              <a:rPr lang="en-US"/>
              <a:t>Extreme expense considerations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A936336D-F9FA-D4A2-4127-5DD7FFFC9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5" y="2666999"/>
            <a:ext cx="5122606" cy="3216276"/>
          </a:xfrm>
        </p:spPr>
        <p:txBody>
          <a:bodyPr anchor="t">
            <a:normAutofit/>
          </a:bodyPr>
          <a:lstStyle/>
          <a:p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Installation Cost</a:t>
            </a:r>
          </a:p>
          <a:p>
            <a:pPr>
              <a:buClr>
                <a:srgbClr val="FFFFFF"/>
              </a:buClr>
            </a:pPr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Business Disruption</a:t>
            </a:r>
          </a:p>
          <a:p>
            <a:pPr>
              <a:buClr>
                <a:srgbClr val="FFFFFF"/>
              </a:buClr>
            </a:pPr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Maintenance Costs</a:t>
            </a:r>
          </a:p>
          <a:p>
            <a:pPr>
              <a:buClr>
                <a:srgbClr val="FFFFFF"/>
              </a:buClr>
            </a:pPr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financial strain is extreme on a small business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38BE2A-F4E4-64C7-7EE6-662AD3987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39" y="423258"/>
            <a:ext cx="5006096" cy="6029038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764451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1F5E0A-25F0-2071-CE16-918906056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73480"/>
          </a:xfrm>
        </p:spPr>
        <p:txBody>
          <a:bodyPr>
            <a:normAutofit/>
          </a:bodyPr>
          <a:lstStyle/>
          <a:p>
            <a:pPr algn="ctr"/>
            <a:r>
              <a:rPr lang="en-US"/>
              <a:t>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4D53C-7681-3E17-03C1-35CF74486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Historical compliance</a:t>
            </a:r>
            <a:endParaRPr lang="en-US"/>
          </a:p>
          <a:p>
            <a:pPr>
              <a:buClr>
                <a:srgbClr val="FFFFFF"/>
              </a:buClr>
            </a:pPr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Compliant with the state fire code</a:t>
            </a:r>
            <a:endParaRPr lang="en-US"/>
          </a:p>
          <a:p>
            <a:pPr>
              <a:buClr>
                <a:srgbClr val="FFFFFF"/>
              </a:buClr>
            </a:pPr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Same occupant load</a:t>
            </a:r>
          </a:p>
          <a:p>
            <a:pPr>
              <a:buClr>
                <a:srgbClr val="FFFFFF"/>
              </a:buClr>
            </a:pPr>
            <a:r>
              <a:rPr lang="en-US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Witnesses</a:t>
            </a:r>
          </a:p>
          <a:p>
            <a:pPr>
              <a:buClr>
                <a:srgbClr val="FFFFFF"/>
              </a:buClr>
            </a:pPr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2154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81FA4-9820-1B0E-DE43-29B0967F1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Question?</a:t>
            </a:r>
          </a:p>
        </p:txBody>
      </p:sp>
      <p:pic>
        <p:nvPicPr>
          <p:cNvPr id="5" name="Picture 4" descr="Question marks in a line and one question mark is lit">
            <a:extLst>
              <a:ext uri="{FF2B5EF4-FFF2-40B4-BE49-F238E27FC236}">
                <a16:creationId xmlns:a16="http://schemas.microsoft.com/office/drawing/2014/main" id="{BBA041D1-0B3E-3DA2-C2EE-855673668D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28" r="-2" b="30677"/>
          <a:stretch/>
        </p:blipFill>
        <p:spPr>
          <a:xfrm>
            <a:off x="20" y="10"/>
            <a:ext cx="12191980" cy="427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96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02CC4F1AE074B878C8631B09CF3A4" ma:contentTypeVersion="16" ma:contentTypeDescription="Create a new document." ma:contentTypeScope="" ma:versionID="b1dba4cf4d8367ade073aec9c9a96642">
  <xsd:schema xmlns:xsd="http://www.w3.org/2001/XMLSchema" xmlns:xs="http://www.w3.org/2001/XMLSchema" xmlns:p="http://schemas.microsoft.com/office/2006/metadata/properties" xmlns:ns2="0a3cae39-0c35-4a81-9ec8-fa6c33f0b0a6" xmlns:ns3="d46c6941-cbc2-4bce-9a40-48cff00d74e5" targetNamespace="http://schemas.microsoft.com/office/2006/metadata/properties" ma:root="true" ma:fieldsID="610301517a69959df342a33e6e75dab3" ns2:_="" ns3:_="">
    <xsd:import namespace="0a3cae39-0c35-4a81-9ec8-fa6c33f0b0a6"/>
    <xsd:import namespace="d46c6941-cbc2-4bce-9a40-48cff00d7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cae39-0c35-4a81-9ec8-fa6c33f0b0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c8ef882-5065-4c9d-9ee0-a8a866b4a1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6c6941-cbc2-4bce-9a40-48cff00d7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40a967b-0693-4dcf-8e75-0f2419e51d7a}" ma:internalName="TaxCatchAll" ma:showField="CatchAllData" ma:web="d46c6941-cbc2-4bce-9a40-48cff00d74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3cae39-0c35-4a81-9ec8-fa6c33f0b0a6">
      <Terms xmlns="http://schemas.microsoft.com/office/infopath/2007/PartnerControls"/>
    </lcf76f155ced4ddcb4097134ff3c332f>
    <TaxCatchAll xmlns="d46c6941-cbc2-4bce-9a40-48cff00d74e5" xsi:nil="true"/>
  </documentManagement>
</p:properties>
</file>

<file path=customXml/itemProps1.xml><?xml version="1.0" encoding="utf-8"?>
<ds:datastoreItem xmlns:ds="http://schemas.openxmlformats.org/officeDocument/2006/customXml" ds:itemID="{DC8B2373-2DC2-48D7-B55A-EF23A3B36286}">
  <ds:schemaRefs>
    <ds:schemaRef ds:uri="0a3cae39-0c35-4a81-9ec8-fa6c33f0b0a6"/>
    <ds:schemaRef ds:uri="d46c6941-cbc2-4bce-9a40-48cff00d74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61CCA54-8769-43C5-AB96-3E70998321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B7364D-9D14-4EC4-A974-1A17876365AD}">
  <ds:schemaRefs>
    <ds:schemaRef ds:uri="0a3cae39-0c35-4a81-9ec8-fa6c33f0b0a6"/>
    <ds:schemaRef ds:uri="d46c6941-cbc2-4bce-9a40-48cff00d74e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Mesh</vt:lpstr>
      <vt:lpstr>Appeal Against Fire Code Deficiency report</vt:lpstr>
      <vt:lpstr>Background and history</vt:lpstr>
      <vt:lpstr>Proposed addition</vt:lpstr>
      <vt:lpstr>Grounds for appeal</vt:lpstr>
      <vt:lpstr>Grounds for appeal</vt:lpstr>
      <vt:lpstr>Justifications</vt:lpstr>
      <vt:lpstr>Extreme expense considerations</vt:lpstr>
      <vt:lpstr>Closing</vt:lpstr>
      <vt:lpstr>Question?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Appeal Against Fire Code Deficiency report</dc:title>
  <dc:creator>Josh Adkins</dc:creator>
  <cp:revision>1</cp:revision>
  <dcterms:created xsi:type="dcterms:W3CDTF">2024-02-27T14:07:07Z</dcterms:created>
  <dcterms:modified xsi:type="dcterms:W3CDTF">2024-02-29T18:36:27Z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0x0101007DD02CC4F1AE074B878C8631B09CF3A4</vt:lpwstr>
  </property>
  <property fmtid="{D5CDD505-2E9C-101B-9397-08002B2CF9AE}" pid="3" name="MediaServiceImageTags">
    <vt:lpwstr/>
  </property>
</Properties>
</file>